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30.xml" ContentType="application/vnd.openxmlformats-officedocument.presentationml.slide+xml"/>
  <Override PartName="/ppt/slides/slide66.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63.xml" ContentType="application/vnd.openxmlformats-officedocument.presentationml.slide+xml"/>
  <Override PartName="/ppt/slides/slide65.xml" ContentType="application/vnd.openxmlformats-officedocument.presentationml.slide+xml"/>
  <Override PartName="/ppt/slides/slide61.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62.xml" ContentType="application/vnd.openxmlformats-officedocument.presentationml.slide+xml"/>
  <Override PartName="/ppt/slides/slide44.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46.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55.xml" ContentType="application/vnd.openxmlformats-officedocument.presentationml.slide+xml"/>
  <Override PartName="/ppt/slides/slide57.xml" ContentType="application/vnd.openxmlformats-officedocument.presentationml.slide+xml"/>
  <Override PartName="/ppt/slides/slide53.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35.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48.xml" ContentType="application/vnd.openxmlformats-officedocument.presentationml.notesSlide+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notesSlides/notesSlide45.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4.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b0b2b82f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cb0b2b82f9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2cb0b2b82f9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ctr" rtl="0">
              <a:lnSpc>
                <a:spcPct val="90000"/>
              </a:lnSpc>
              <a:spcBef>
                <a:spcPts val="0"/>
              </a:spcBef>
              <a:spcAft>
                <a:spcPts val="1600"/>
              </a:spcAft>
              <a:buClr>
                <a:schemeClr val="lt1"/>
              </a:buClr>
              <a:buSzPts val="2800"/>
              <a:buFont typeface="Arial"/>
              <a:buNone/>
            </a:pPr>
            <a:r>
              <a:rPr lang="en-US" sz="1700">
                <a:solidFill>
                  <a:srgbClr val="666666"/>
                </a:solidFill>
                <a:latin typeface="Arial"/>
                <a:ea typeface="Arial"/>
                <a:cs typeface="Arial"/>
                <a:sym typeface="Arial"/>
              </a:rPr>
              <a:t>Aligning of operations, services, and functions to manage high-priority assets and situations.</a:t>
            </a:r>
            <a:endParaRPr/>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8f3232e0c4_5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8f3232e0c4_5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28f3232e0c4_5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8f3232e0c4_5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8f3232e0c4_5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28f3232e0c4_5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8f3232e0c4_5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8f3232e0c4_5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g28f3232e0c4_5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8f3232e0c4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8f3232e0c4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28f3232e0c4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6e1f96687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6e1f96687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26e1f966873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8f3232e0c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8f3232e0c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28f3232e0c4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8f3232e0c4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8f3232e0c4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g28f3232e0c4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cb0b2b82f9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cb0b2b82f9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g2cb0b2b82f9_1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8f3232e0c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28f3232e0c4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g28f3232e0c4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8f3232e0c4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8f3232e0c4_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28f3232e0c4_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8f3232e0c4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28f3232e0c4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g28f3232e0c4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8f3232e0c4_2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8f3232e0c4_2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g28f3232e0c4_2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8f3232e0c4_2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8f3232e0c4_2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g28f3232e0c4_2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8" name="Google Shape;83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8f3232e0c4_5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8f3232e0c4_5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g28f3232e0c4_5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cb0b2b82f9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cb0b2b82f9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g2cb0b2b82f9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Clr>
                <a:schemeClr val="lt1"/>
              </a:buClr>
              <a:buSzPts val="2800"/>
              <a:buFont typeface="Roboto"/>
              <a:buChar char="●"/>
            </a:pPr>
            <a:r>
              <a:rPr lang="en-US" sz="2800">
                <a:solidFill>
                  <a:srgbClr val="666666"/>
                </a:solidFill>
                <a:latin typeface="Roboto"/>
                <a:ea typeface="Roboto"/>
                <a:cs typeface="Roboto"/>
                <a:sym typeface="Roboto"/>
              </a:rPr>
              <a:t>Dispatch and Police communication</a:t>
            </a:r>
            <a:endParaRPr sz="2800">
              <a:solidFill>
                <a:srgbClr val="666666"/>
              </a:solidFill>
              <a:latin typeface="Roboto"/>
              <a:ea typeface="Roboto"/>
              <a:cs typeface="Roboto"/>
              <a:sym typeface="Roboto"/>
            </a:endParaRPr>
          </a:p>
          <a:p>
            <a:pPr marL="457200" lvl="0" indent="-406400" algn="l" rtl="0">
              <a:lnSpc>
                <a:spcPct val="90000"/>
              </a:lnSpc>
              <a:spcBef>
                <a:spcPts val="0"/>
              </a:spcBef>
              <a:spcAft>
                <a:spcPts val="0"/>
              </a:spcAft>
              <a:buClr>
                <a:srgbClr val="666666"/>
              </a:buClr>
              <a:buSzPts val="2800"/>
              <a:buFont typeface="Roboto"/>
              <a:buChar char="●"/>
            </a:pPr>
            <a:r>
              <a:rPr lang="en-US" sz="2800">
                <a:solidFill>
                  <a:srgbClr val="666666"/>
                </a:solidFill>
                <a:latin typeface="Roboto"/>
                <a:ea typeface="Roboto"/>
                <a:cs typeface="Roboto"/>
                <a:sym typeface="Roboto"/>
              </a:rPr>
              <a:t>Everyone has preplanned individual tasks and duties.</a:t>
            </a:r>
            <a:endParaRPr sz="2800">
              <a:solidFill>
                <a:srgbClr val="666666"/>
              </a:solidFill>
              <a:latin typeface="Roboto"/>
              <a:ea typeface="Roboto"/>
              <a:cs typeface="Roboto"/>
              <a:sym typeface="Roboto"/>
            </a:endParaRPr>
          </a:p>
          <a:p>
            <a:pPr marL="457200" lvl="0" indent="-406400" algn="l" rtl="0">
              <a:lnSpc>
                <a:spcPct val="90000"/>
              </a:lnSpc>
              <a:spcBef>
                <a:spcPts val="0"/>
              </a:spcBef>
              <a:spcAft>
                <a:spcPts val="0"/>
              </a:spcAft>
              <a:buClr>
                <a:schemeClr val="lt1"/>
              </a:buClr>
              <a:buSzPts val="2800"/>
              <a:buFont typeface="Roboto"/>
              <a:buChar char="●"/>
            </a:pPr>
            <a:r>
              <a:rPr lang="en-US" sz="2800">
                <a:solidFill>
                  <a:srgbClr val="666666"/>
                </a:solidFill>
                <a:latin typeface="Roboto"/>
                <a:ea typeface="Roboto"/>
                <a:cs typeface="Roboto"/>
                <a:sym typeface="Roboto"/>
              </a:rPr>
              <a:t>Surrounding agency task planning</a:t>
            </a:r>
            <a:endParaRPr sz="2800">
              <a:solidFill>
                <a:srgbClr val="666666"/>
              </a:solidFill>
              <a:latin typeface="Roboto"/>
              <a:ea typeface="Roboto"/>
              <a:cs typeface="Roboto"/>
              <a:sym typeface="Roboto"/>
            </a:endParaRPr>
          </a:p>
          <a:p>
            <a:pPr marL="457200" lvl="0" indent="-406400" algn="l" rtl="0">
              <a:lnSpc>
                <a:spcPct val="90000"/>
              </a:lnSpc>
              <a:spcBef>
                <a:spcPts val="0"/>
              </a:spcBef>
              <a:spcAft>
                <a:spcPts val="0"/>
              </a:spcAft>
              <a:buClr>
                <a:schemeClr val="lt1"/>
              </a:buClr>
              <a:buSzPts val="2800"/>
              <a:buFont typeface="Roboto"/>
              <a:buChar char="●"/>
            </a:pPr>
            <a:r>
              <a:rPr lang="en-US" sz="2800">
                <a:solidFill>
                  <a:srgbClr val="666666"/>
                </a:solidFill>
                <a:latin typeface="Roboto"/>
                <a:ea typeface="Roboto"/>
                <a:cs typeface="Roboto"/>
                <a:sym typeface="Roboto"/>
              </a:rPr>
              <a:t>What can be taken away from previous incidents?</a:t>
            </a:r>
            <a:endParaRPr sz="2800">
              <a:solidFill>
                <a:srgbClr val="666666"/>
              </a:solidFill>
              <a:latin typeface="Roboto"/>
              <a:ea typeface="Roboto"/>
              <a:cs typeface="Roboto"/>
              <a:sym typeface="Roboto"/>
            </a:endParaRPr>
          </a:p>
          <a:p>
            <a:pPr marL="457200" lvl="0" indent="-406400" algn="l" rtl="0">
              <a:lnSpc>
                <a:spcPct val="90000"/>
              </a:lnSpc>
              <a:spcBef>
                <a:spcPts val="0"/>
              </a:spcBef>
              <a:spcAft>
                <a:spcPts val="0"/>
              </a:spcAft>
              <a:buClr>
                <a:srgbClr val="666666"/>
              </a:buClr>
              <a:buSzPts val="2800"/>
              <a:buFont typeface="Roboto"/>
              <a:buChar char="●"/>
            </a:pPr>
            <a:r>
              <a:rPr lang="en-US" sz="2800">
                <a:solidFill>
                  <a:srgbClr val="666666"/>
                </a:solidFill>
                <a:latin typeface="Roboto"/>
                <a:ea typeface="Roboto"/>
                <a:cs typeface="Roboto"/>
                <a:sym typeface="Roboto"/>
              </a:rPr>
              <a:t>Know your responsibility to act</a:t>
            </a:r>
            <a:endParaRPr sz="2800">
              <a:solidFill>
                <a:srgbClr val="666666"/>
              </a:solidFill>
              <a:latin typeface="Roboto"/>
              <a:ea typeface="Roboto"/>
              <a:cs typeface="Roboto"/>
              <a:sym typeface="Roboto"/>
            </a:endParaRPr>
          </a:p>
          <a:p>
            <a:pPr marL="457200" lvl="0" indent="-406400" algn="l" rtl="0">
              <a:lnSpc>
                <a:spcPct val="90000"/>
              </a:lnSpc>
              <a:spcBef>
                <a:spcPts val="0"/>
              </a:spcBef>
              <a:spcAft>
                <a:spcPts val="0"/>
              </a:spcAft>
              <a:buClr>
                <a:srgbClr val="666666"/>
              </a:buClr>
              <a:buSzPts val="2800"/>
              <a:buFont typeface="Roboto"/>
              <a:buChar char="●"/>
            </a:pPr>
            <a:endParaRPr sz="2800">
              <a:solidFill>
                <a:srgbClr val="666666"/>
              </a:solidFill>
              <a:latin typeface="Roboto"/>
              <a:ea typeface="Roboto"/>
              <a:cs typeface="Roboto"/>
              <a:sym typeface="Roboto"/>
            </a:endParaRPr>
          </a:p>
        </p:txBody>
      </p:sp>
      <p:sp>
        <p:nvSpPr>
          <p:cNvPr id="858" name="Google Shape;85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8f3232e0c4_2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8f3232e0c4_2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g28f3232e0c4_2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e1f96687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6e1f96687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26e1f96687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8f3232e0c4_5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8f3232e0c4_5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28f3232e0c4_5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8f3232e0c4_2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28f3232e0c4_2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g28f3232e0c4_2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8f3232e0c4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28f3232e0c4_2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Weve all seen the incident where an officer waited for assistance before moving forward into a school where an active shooter was taking lives of children inside of the building.</a:t>
            </a:r>
            <a:endParaRPr/>
          </a:p>
          <a:p>
            <a:pPr marL="0" lvl="0" indent="0" algn="l" rtl="0">
              <a:spcBef>
                <a:spcPts val="0"/>
              </a:spcBef>
              <a:spcAft>
                <a:spcPts val="0"/>
              </a:spcAft>
              <a:buNone/>
            </a:pPr>
            <a:endParaRPr/>
          </a:p>
          <a:p>
            <a:pPr marL="0" lvl="0" indent="0" algn="l" rtl="0">
              <a:spcBef>
                <a:spcPts val="0"/>
              </a:spcBef>
              <a:spcAft>
                <a:spcPts val="0"/>
              </a:spcAft>
              <a:buNone/>
            </a:pPr>
            <a:r>
              <a:rPr lang="en-US"/>
              <a:t>We know the incident is intimidating, but this is what we signed up for.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our duty to act.</a:t>
            </a:r>
            <a:endParaRPr/>
          </a:p>
        </p:txBody>
      </p:sp>
      <p:sp>
        <p:nvSpPr>
          <p:cNvPr id="888" name="Google Shape;888;g28f3232e0c4_2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8f3232e0c4_2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28f3232e0c4_2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g28f3232e0c4_2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8f3232e0c4_5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28f3232e0c4_5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g28f3232e0c4_5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a9ef2bb4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ca9ef2bb40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2ca9ef2bb40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3"/>
        <p:cNvGrpSpPr/>
        <p:nvPr/>
      </p:nvGrpSpPr>
      <p:grpSpPr>
        <a:xfrm>
          <a:off x="0" y="0"/>
          <a:ext cx="0" cy="0"/>
          <a:chOff x="0" y="0"/>
          <a:chExt cx="0" cy="0"/>
        </a:xfrm>
      </p:grpSpPr>
      <p:sp>
        <p:nvSpPr>
          <p:cNvPr id="14" name="Google Shape;14;p2"/>
          <p:cNvSpPr/>
          <p:nvPr/>
        </p:nvSpPr>
        <p:spPr>
          <a:xfrm>
            <a:off x="-167"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5" name="Google Shape;15;p2"/>
          <p:cNvSpPr txBox="1">
            <a:spLocks noGrp="1"/>
          </p:cNvSpPr>
          <p:nvPr>
            <p:ph type="ctrTitle"/>
          </p:nvPr>
        </p:nvSpPr>
        <p:spPr>
          <a:xfrm>
            <a:off x="415600" y="719633"/>
            <a:ext cx="11360700" cy="17100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 name="Google Shape;16;p2"/>
          <p:cNvSpPr txBox="1">
            <a:spLocks noGrp="1"/>
          </p:cNvSpPr>
          <p:nvPr>
            <p:ph type="subTitle" idx="1"/>
          </p:nvPr>
        </p:nvSpPr>
        <p:spPr>
          <a:xfrm>
            <a:off x="415600" y="2504747"/>
            <a:ext cx="5656800" cy="9843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Clr>
                <a:schemeClr val="lt2"/>
              </a:buClr>
              <a:buSzPts val="2100"/>
              <a:buNone/>
              <a:defRPr sz="2100">
                <a:solidFill>
                  <a:schemeClr val="lt2"/>
                </a:solidFill>
              </a:defRPr>
            </a:lvl1pPr>
            <a:lvl2pPr lvl="1">
              <a:lnSpc>
                <a:spcPct val="100000"/>
              </a:lnSpc>
              <a:spcBef>
                <a:spcPts val="0"/>
              </a:spcBef>
              <a:spcAft>
                <a:spcPts val="0"/>
              </a:spcAft>
              <a:buClr>
                <a:schemeClr val="lt2"/>
              </a:buClr>
              <a:buSzPts val="2100"/>
              <a:buNone/>
              <a:defRPr sz="2100">
                <a:solidFill>
                  <a:schemeClr val="lt2"/>
                </a:solidFill>
              </a:defRPr>
            </a:lvl2pPr>
            <a:lvl3pPr lvl="2">
              <a:lnSpc>
                <a:spcPct val="100000"/>
              </a:lnSpc>
              <a:spcBef>
                <a:spcPts val="0"/>
              </a:spcBef>
              <a:spcAft>
                <a:spcPts val="0"/>
              </a:spcAft>
              <a:buClr>
                <a:schemeClr val="lt2"/>
              </a:buClr>
              <a:buSzPts val="2100"/>
              <a:buNone/>
              <a:defRPr sz="2100">
                <a:solidFill>
                  <a:schemeClr val="lt2"/>
                </a:solidFill>
              </a:defRPr>
            </a:lvl3pPr>
            <a:lvl4pPr lvl="3">
              <a:lnSpc>
                <a:spcPct val="100000"/>
              </a:lnSpc>
              <a:spcBef>
                <a:spcPts val="0"/>
              </a:spcBef>
              <a:spcAft>
                <a:spcPts val="0"/>
              </a:spcAft>
              <a:buClr>
                <a:schemeClr val="lt2"/>
              </a:buClr>
              <a:buSzPts val="2100"/>
              <a:buNone/>
              <a:defRPr sz="2100">
                <a:solidFill>
                  <a:schemeClr val="lt2"/>
                </a:solidFill>
              </a:defRPr>
            </a:lvl4pPr>
            <a:lvl5pPr lvl="4">
              <a:lnSpc>
                <a:spcPct val="100000"/>
              </a:lnSpc>
              <a:spcBef>
                <a:spcPts val="0"/>
              </a:spcBef>
              <a:spcAft>
                <a:spcPts val="0"/>
              </a:spcAft>
              <a:buClr>
                <a:schemeClr val="lt2"/>
              </a:buClr>
              <a:buSzPts val="2100"/>
              <a:buNone/>
              <a:defRPr sz="2100">
                <a:solidFill>
                  <a:schemeClr val="lt2"/>
                </a:solidFill>
              </a:defRPr>
            </a:lvl5pPr>
            <a:lvl6pPr lvl="5">
              <a:lnSpc>
                <a:spcPct val="100000"/>
              </a:lnSpc>
              <a:spcBef>
                <a:spcPts val="0"/>
              </a:spcBef>
              <a:spcAft>
                <a:spcPts val="0"/>
              </a:spcAft>
              <a:buClr>
                <a:schemeClr val="lt2"/>
              </a:buClr>
              <a:buSzPts val="2100"/>
              <a:buNone/>
              <a:defRPr sz="2100">
                <a:solidFill>
                  <a:schemeClr val="lt2"/>
                </a:solidFill>
              </a:defRPr>
            </a:lvl6pPr>
            <a:lvl7pPr lvl="6">
              <a:lnSpc>
                <a:spcPct val="100000"/>
              </a:lnSpc>
              <a:spcBef>
                <a:spcPts val="0"/>
              </a:spcBef>
              <a:spcAft>
                <a:spcPts val="0"/>
              </a:spcAft>
              <a:buClr>
                <a:schemeClr val="lt2"/>
              </a:buClr>
              <a:buSzPts val="2100"/>
              <a:buNone/>
              <a:defRPr sz="2100">
                <a:solidFill>
                  <a:schemeClr val="lt2"/>
                </a:solidFill>
              </a:defRPr>
            </a:lvl7pPr>
            <a:lvl8pPr lvl="7">
              <a:lnSpc>
                <a:spcPct val="100000"/>
              </a:lnSpc>
              <a:spcBef>
                <a:spcPts val="0"/>
              </a:spcBef>
              <a:spcAft>
                <a:spcPts val="0"/>
              </a:spcAft>
              <a:buClr>
                <a:schemeClr val="lt2"/>
              </a:buClr>
              <a:buSzPts val="2100"/>
              <a:buNone/>
              <a:defRPr sz="2100">
                <a:solidFill>
                  <a:schemeClr val="lt2"/>
                </a:solidFill>
              </a:defRPr>
            </a:lvl8pPr>
            <a:lvl9pPr lvl="8">
              <a:lnSpc>
                <a:spcPct val="100000"/>
              </a:lnSpc>
              <a:spcBef>
                <a:spcPts val="0"/>
              </a:spcBef>
              <a:spcAft>
                <a:spcPts val="0"/>
              </a:spcAft>
              <a:buClr>
                <a:schemeClr val="lt2"/>
              </a:buClr>
              <a:buSzPts val="2100"/>
              <a:buNone/>
              <a:defRPr sz="2100">
                <a:solidFill>
                  <a:schemeClr val="lt2"/>
                </a:solidFill>
              </a:defRPr>
            </a:lvl9pPr>
          </a:lstStyle>
          <a:p>
            <a:endParaRPr/>
          </a:p>
        </p:txBody>
      </p:sp>
      <p:sp>
        <p:nvSpPr>
          <p:cNvPr id="17" name="Google Shape;17;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title" hasCustomPrompt="1"/>
          </p:nvPr>
        </p:nvSpPr>
        <p:spPr>
          <a:xfrm>
            <a:off x="415667" y="1108233"/>
            <a:ext cx="7113300" cy="1659600"/>
          </a:xfrm>
          <a:prstGeom prst="rect">
            <a:avLst/>
          </a:prstGeom>
        </p:spPr>
        <p:txBody>
          <a:bodyPr spcFirstLastPara="1" wrap="square" lIns="121900" tIns="121900" rIns="121900" bIns="121900" anchor="b" anchorCtr="0">
            <a:normAutofit/>
          </a:bodyPr>
          <a:lstStyle>
            <a:lvl1pPr lvl="0">
              <a:spcBef>
                <a:spcPts val="0"/>
              </a:spcBef>
              <a:spcAft>
                <a:spcPts val="0"/>
              </a:spcAft>
              <a:buClr>
                <a:schemeClr val="lt1"/>
              </a:buClr>
              <a:buSzPts val="13300"/>
              <a:buNone/>
              <a:defRPr sz="13300">
                <a:solidFill>
                  <a:schemeClr val="lt1"/>
                </a:solidFill>
              </a:defRPr>
            </a:lvl1pPr>
            <a:lvl2pPr lvl="1">
              <a:spcBef>
                <a:spcPts val="0"/>
              </a:spcBef>
              <a:spcAft>
                <a:spcPts val="0"/>
              </a:spcAft>
              <a:buClr>
                <a:schemeClr val="lt1"/>
              </a:buClr>
              <a:buSzPts val="13300"/>
              <a:buNone/>
              <a:defRPr sz="13300">
                <a:solidFill>
                  <a:schemeClr val="lt1"/>
                </a:solidFill>
              </a:defRPr>
            </a:lvl2pPr>
            <a:lvl3pPr lvl="2">
              <a:spcBef>
                <a:spcPts val="0"/>
              </a:spcBef>
              <a:spcAft>
                <a:spcPts val="0"/>
              </a:spcAft>
              <a:buClr>
                <a:schemeClr val="lt1"/>
              </a:buClr>
              <a:buSzPts val="13300"/>
              <a:buNone/>
              <a:defRPr sz="13300">
                <a:solidFill>
                  <a:schemeClr val="lt1"/>
                </a:solidFill>
              </a:defRPr>
            </a:lvl3pPr>
            <a:lvl4pPr lvl="3">
              <a:spcBef>
                <a:spcPts val="0"/>
              </a:spcBef>
              <a:spcAft>
                <a:spcPts val="0"/>
              </a:spcAft>
              <a:buClr>
                <a:schemeClr val="lt1"/>
              </a:buClr>
              <a:buSzPts val="13300"/>
              <a:buNone/>
              <a:defRPr sz="13300">
                <a:solidFill>
                  <a:schemeClr val="lt1"/>
                </a:solidFill>
              </a:defRPr>
            </a:lvl4pPr>
            <a:lvl5pPr lvl="4">
              <a:spcBef>
                <a:spcPts val="0"/>
              </a:spcBef>
              <a:spcAft>
                <a:spcPts val="0"/>
              </a:spcAft>
              <a:buClr>
                <a:schemeClr val="lt1"/>
              </a:buClr>
              <a:buSzPts val="13300"/>
              <a:buNone/>
              <a:defRPr sz="13300">
                <a:solidFill>
                  <a:schemeClr val="lt1"/>
                </a:solidFill>
              </a:defRPr>
            </a:lvl5pPr>
            <a:lvl6pPr lvl="5">
              <a:spcBef>
                <a:spcPts val="0"/>
              </a:spcBef>
              <a:spcAft>
                <a:spcPts val="0"/>
              </a:spcAft>
              <a:buClr>
                <a:schemeClr val="lt1"/>
              </a:buClr>
              <a:buSzPts val="13300"/>
              <a:buNone/>
              <a:defRPr sz="13300">
                <a:solidFill>
                  <a:schemeClr val="lt1"/>
                </a:solidFill>
              </a:defRPr>
            </a:lvl6pPr>
            <a:lvl7pPr lvl="6">
              <a:spcBef>
                <a:spcPts val="0"/>
              </a:spcBef>
              <a:spcAft>
                <a:spcPts val="0"/>
              </a:spcAft>
              <a:buClr>
                <a:schemeClr val="lt1"/>
              </a:buClr>
              <a:buSzPts val="13300"/>
              <a:buNone/>
              <a:defRPr sz="13300">
                <a:solidFill>
                  <a:schemeClr val="lt1"/>
                </a:solidFill>
              </a:defRPr>
            </a:lvl7pPr>
            <a:lvl8pPr lvl="7">
              <a:spcBef>
                <a:spcPts val="0"/>
              </a:spcBef>
              <a:spcAft>
                <a:spcPts val="0"/>
              </a:spcAft>
              <a:buClr>
                <a:schemeClr val="lt1"/>
              </a:buClr>
              <a:buSzPts val="13300"/>
              <a:buNone/>
              <a:defRPr sz="13300">
                <a:solidFill>
                  <a:schemeClr val="lt1"/>
                </a:solidFill>
              </a:defRPr>
            </a:lvl8pPr>
            <a:lvl9pPr lvl="8">
              <a:spcBef>
                <a:spcPts val="0"/>
              </a:spcBef>
              <a:spcAft>
                <a:spcPts val="0"/>
              </a:spcAft>
              <a:buClr>
                <a:schemeClr val="lt1"/>
              </a:buClr>
              <a:buSzPts val="13300"/>
              <a:buNone/>
              <a:defRPr sz="13300">
                <a:solidFill>
                  <a:schemeClr val="lt1"/>
                </a:solidFill>
              </a:defRPr>
            </a:lvl9pPr>
          </a:lstStyle>
          <a:p>
            <a:r>
              <a:t>xx%</a:t>
            </a:r>
          </a:p>
        </p:txBody>
      </p:sp>
      <p:sp>
        <p:nvSpPr>
          <p:cNvPr id="60" name="Google Shape;60;p11"/>
          <p:cNvSpPr txBox="1">
            <a:spLocks noGrp="1"/>
          </p:cNvSpPr>
          <p:nvPr>
            <p:ph type="body" idx="1"/>
          </p:nvPr>
        </p:nvSpPr>
        <p:spPr>
          <a:xfrm>
            <a:off x="415600" y="2828567"/>
            <a:ext cx="7113300" cy="12567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Clr>
                <a:schemeClr val="accent2"/>
              </a:buClr>
              <a:buSzPts val="1700"/>
              <a:buChar char="●"/>
              <a:defRPr>
                <a:solidFill>
                  <a:schemeClr val="accent2"/>
                </a:solidFill>
              </a:defRPr>
            </a:lvl1pPr>
            <a:lvl2pPr marL="914400" lvl="1" indent="-323850">
              <a:spcBef>
                <a:spcPts val="0"/>
              </a:spcBef>
              <a:spcAft>
                <a:spcPts val="0"/>
              </a:spcAft>
              <a:buClr>
                <a:schemeClr val="accent2"/>
              </a:buClr>
              <a:buSzPts val="1500"/>
              <a:buChar char="○"/>
              <a:defRPr>
                <a:solidFill>
                  <a:schemeClr val="accent2"/>
                </a:solidFill>
              </a:defRPr>
            </a:lvl2pPr>
            <a:lvl3pPr marL="1371600" lvl="2" indent="-323850">
              <a:spcBef>
                <a:spcPts val="0"/>
              </a:spcBef>
              <a:spcAft>
                <a:spcPts val="0"/>
              </a:spcAft>
              <a:buClr>
                <a:schemeClr val="accent2"/>
              </a:buClr>
              <a:buSzPts val="1500"/>
              <a:buChar char="■"/>
              <a:defRPr>
                <a:solidFill>
                  <a:schemeClr val="accent2"/>
                </a:solidFill>
              </a:defRPr>
            </a:lvl3pPr>
            <a:lvl4pPr marL="1828800" lvl="3" indent="-323850">
              <a:spcBef>
                <a:spcPts val="0"/>
              </a:spcBef>
              <a:spcAft>
                <a:spcPts val="0"/>
              </a:spcAft>
              <a:buClr>
                <a:schemeClr val="accent2"/>
              </a:buClr>
              <a:buSzPts val="1500"/>
              <a:buChar char="●"/>
              <a:defRPr>
                <a:solidFill>
                  <a:schemeClr val="accent2"/>
                </a:solidFill>
              </a:defRPr>
            </a:lvl4pPr>
            <a:lvl5pPr marL="2286000" lvl="4" indent="-323850">
              <a:spcBef>
                <a:spcPts val="0"/>
              </a:spcBef>
              <a:spcAft>
                <a:spcPts val="0"/>
              </a:spcAft>
              <a:buClr>
                <a:schemeClr val="accent2"/>
              </a:buClr>
              <a:buSzPts val="1500"/>
              <a:buChar char="○"/>
              <a:defRPr>
                <a:solidFill>
                  <a:schemeClr val="accent2"/>
                </a:solidFill>
              </a:defRPr>
            </a:lvl5pPr>
            <a:lvl6pPr marL="2743200" lvl="5" indent="-323850">
              <a:spcBef>
                <a:spcPts val="0"/>
              </a:spcBef>
              <a:spcAft>
                <a:spcPts val="0"/>
              </a:spcAft>
              <a:buClr>
                <a:schemeClr val="accent2"/>
              </a:buClr>
              <a:buSzPts val="1500"/>
              <a:buChar char="■"/>
              <a:defRPr>
                <a:solidFill>
                  <a:schemeClr val="accent2"/>
                </a:solidFill>
              </a:defRPr>
            </a:lvl6pPr>
            <a:lvl7pPr marL="3200400" lvl="6" indent="-323850">
              <a:spcBef>
                <a:spcPts val="0"/>
              </a:spcBef>
              <a:spcAft>
                <a:spcPts val="0"/>
              </a:spcAft>
              <a:buClr>
                <a:schemeClr val="accent2"/>
              </a:buClr>
              <a:buSzPts val="1500"/>
              <a:buChar char="●"/>
              <a:defRPr>
                <a:solidFill>
                  <a:schemeClr val="accent2"/>
                </a:solidFill>
              </a:defRPr>
            </a:lvl7pPr>
            <a:lvl8pPr marL="3657600" lvl="7" indent="-323850">
              <a:spcBef>
                <a:spcPts val="0"/>
              </a:spcBef>
              <a:spcAft>
                <a:spcPts val="0"/>
              </a:spcAft>
              <a:buClr>
                <a:schemeClr val="accent2"/>
              </a:buClr>
              <a:buSzPts val="1500"/>
              <a:buChar char="○"/>
              <a:defRPr>
                <a:solidFill>
                  <a:schemeClr val="accent2"/>
                </a:solidFill>
              </a:defRPr>
            </a:lvl8pPr>
            <a:lvl9pPr marL="4114800" lvl="8" indent="-323850">
              <a:spcBef>
                <a:spcPts val="0"/>
              </a:spcBef>
              <a:spcAft>
                <a:spcPts val="0"/>
              </a:spcAft>
              <a:buClr>
                <a:schemeClr val="accent2"/>
              </a:buClr>
              <a:buSzPts val="1500"/>
              <a:buChar char="■"/>
              <a:defRPr>
                <a:solidFill>
                  <a:schemeClr val="accent2"/>
                </a:solidFill>
              </a:defRPr>
            </a:lvl9pPr>
          </a:lstStyle>
          <a:p>
            <a:endParaRPr/>
          </a:p>
        </p:txBody>
      </p:sp>
      <p:sp>
        <p:nvSpPr>
          <p:cNvPr id="61" name="Google Shape;6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6" name="Google Shape;66;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1600"/>
              </a:spcBef>
              <a:spcAft>
                <a:spcPts val="0"/>
              </a:spcAft>
              <a:buClr>
                <a:schemeClr val="lt1"/>
              </a:buClr>
              <a:buSzPts val="1800"/>
              <a:buChar char="○"/>
              <a:defRPr/>
            </a:lvl2pPr>
            <a:lvl3pPr marL="1371600" lvl="2" indent="-342900" algn="l" rtl="0">
              <a:lnSpc>
                <a:spcPct val="90000"/>
              </a:lnSpc>
              <a:spcBef>
                <a:spcPts val="1600"/>
              </a:spcBef>
              <a:spcAft>
                <a:spcPts val="0"/>
              </a:spcAft>
              <a:buClr>
                <a:schemeClr val="lt1"/>
              </a:buClr>
              <a:buSzPts val="1800"/>
              <a:buChar char="■"/>
              <a:defRPr/>
            </a:lvl3pPr>
            <a:lvl4pPr marL="1828800" lvl="3" indent="-342900" algn="l" rtl="0">
              <a:lnSpc>
                <a:spcPct val="90000"/>
              </a:lnSpc>
              <a:spcBef>
                <a:spcPts val="1600"/>
              </a:spcBef>
              <a:spcAft>
                <a:spcPts val="0"/>
              </a:spcAft>
              <a:buClr>
                <a:schemeClr val="lt1"/>
              </a:buClr>
              <a:buSzPts val="1800"/>
              <a:buChar char="●"/>
              <a:defRPr/>
            </a:lvl4pPr>
            <a:lvl5pPr marL="2286000" lvl="4" indent="-342900" algn="l" rtl="0">
              <a:lnSpc>
                <a:spcPct val="90000"/>
              </a:lnSpc>
              <a:spcBef>
                <a:spcPts val="1600"/>
              </a:spcBef>
              <a:spcAft>
                <a:spcPts val="0"/>
              </a:spcAft>
              <a:buClr>
                <a:schemeClr val="lt1"/>
              </a:buClr>
              <a:buSzPts val="1800"/>
              <a:buChar char="○"/>
              <a:defRPr/>
            </a:lvl5pPr>
            <a:lvl6pPr marL="2743200" lvl="5" indent="-342900" algn="l" rtl="0">
              <a:lnSpc>
                <a:spcPct val="90000"/>
              </a:lnSpc>
              <a:spcBef>
                <a:spcPts val="1600"/>
              </a:spcBef>
              <a:spcAft>
                <a:spcPts val="0"/>
              </a:spcAft>
              <a:buClr>
                <a:schemeClr val="lt1"/>
              </a:buClr>
              <a:buSzPts val="1800"/>
              <a:buChar char="■"/>
              <a:defRPr/>
            </a:lvl6pPr>
            <a:lvl7pPr marL="3200400" lvl="6" indent="-342900" algn="l" rtl="0">
              <a:lnSpc>
                <a:spcPct val="90000"/>
              </a:lnSpc>
              <a:spcBef>
                <a:spcPts val="1600"/>
              </a:spcBef>
              <a:spcAft>
                <a:spcPts val="0"/>
              </a:spcAft>
              <a:buClr>
                <a:schemeClr val="lt1"/>
              </a:buClr>
              <a:buSzPts val="1800"/>
              <a:buChar char="●"/>
              <a:defRPr/>
            </a:lvl7pPr>
            <a:lvl8pPr marL="3657600" lvl="7" indent="-342900" algn="l" rtl="0">
              <a:lnSpc>
                <a:spcPct val="90000"/>
              </a:lnSpc>
              <a:spcBef>
                <a:spcPts val="1600"/>
              </a:spcBef>
              <a:spcAft>
                <a:spcPts val="0"/>
              </a:spcAft>
              <a:buClr>
                <a:schemeClr val="lt1"/>
              </a:buClr>
              <a:buSzPts val="1800"/>
              <a:buChar char="○"/>
              <a:defRPr/>
            </a:lvl8pPr>
            <a:lvl9pPr marL="4114800" lvl="8" indent="-342900" algn="l" rtl="0">
              <a:lnSpc>
                <a:spcPct val="90000"/>
              </a:lnSpc>
              <a:spcBef>
                <a:spcPts val="1600"/>
              </a:spcBef>
              <a:spcAft>
                <a:spcPts val="1600"/>
              </a:spcAft>
              <a:buClr>
                <a:schemeClr val="lt1"/>
              </a:buClr>
              <a:buSzPts val="1800"/>
              <a:buChar char="■"/>
              <a:defRPr/>
            </a:lvl9pPr>
          </a:lstStyle>
          <a:p>
            <a:endParaRPr/>
          </a:p>
        </p:txBody>
      </p:sp>
      <p:sp>
        <p:nvSpPr>
          <p:cNvPr id="67" name="Google Shape;67;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8"/>
        <p:cNvGrpSpPr/>
        <p:nvPr/>
      </p:nvGrpSpPr>
      <p:grpSpPr>
        <a:xfrm>
          <a:off x="0" y="0"/>
          <a:ext cx="0" cy="0"/>
          <a:chOff x="0" y="0"/>
          <a:chExt cx="0" cy="0"/>
        </a:xfrm>
      </p:grpSpPr>
      <p:sp>
        <p:nvSpPr>
          <p:cNvPr id="19" name="Google Shape;19;p3"/>
          <p:cNvSpPr/>
          <p:nvPr/>
        </p:nvSpPr>
        <p:spPr>
          <a:xfrm>
            <a:off x="0" y="64132"/>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0" name="Google Shape;20;p3"/>
          <p:cNvSpPr/>
          <p:nvPr/>
        </p:nvSpPr>
        <p:spPr>
          <a:xfrm>
            <a:off x="0"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1" name="Google Shape;21;p3"/>
          <p:cNvSpPr txBox="1">
            <a:spLocks noGrp="1"/>
          </p:cNvSpPr>
          <p:nvPr>
            <p:ph type="title"/>
          </p:nvPr>
        </p:nvSpPr>
        <p:spPr>
          <a:xfrm>
            <a:off x="415600" y="719633"/>
            <a:ext cx="11360700" cy="17100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2" name="Google Shape;22;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57519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 name="Google Shape;25;p4"/>
          <p:cNvSpPr/>
          <p:nvPr/>
        </p:nvSpPr>
        <p:spPr>
          <a:xfrm>
            <a:off x="0" y="58833"/>
            <a:ext cx="5751356" cy="5865687"/>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6" name="Google Shape;26;p4"/>
          <p:cNvSpPr/>
          <p:nvPr/>
        </p:nvSpPr>
        <p:spPr>
          <a:xfrm>
            <a:off x="-167" y="0"/>
            <a:ext cx="5755723" cy="5860653"/>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7" name="Google Shape;27;p4"/>
          <p:cNvSpPr txBox="1">
            <a:spLocks noGrp="1"/>
          </p:cNvSpPr>
          <p:nvPr>
            <p:ph type="title"/>
          </p:nvPr>
        </p:nvSpPr>
        <p:spPr>
          <a:xfrm>
            <a:off x="415633" y="667900"/>
            <a:ext cx="4941900" cy="33453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28" name="Google Shape;28;p4"/>
          <p:cNvSpPr txBox="1">
            <a:spLocks noGrp="1"/>
          </p:cNvSpPr>
          <p:nvPr>
            <p:ph type="body" idx="1"/>
          </p:nvPr>
        </p:nvSpPr>
        <p:spPr>
          <a:xfrm>
            <a:off x="6192900" y="667900"/>
            <a:ext cx="5555100" cy="54648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29" name="Google Shape;29;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 name="Google Shape;32;p5"/>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33" name="Google Shape;33;p5"/>
          <p:cNvSpPr txBox="1">
            <a:spLocks noGrp="1"/>
          </p:cNvSpPr>
          <p:nvPr>
            <p:ph type="body" idx="1"/>
          </p:nvPr>
        </p:nvSpPr>
        <p:spPr>
          <a:xfrm>
            <a:off x="415600" y="2007600"/>
            <a:ext cx="5333100" cy="41016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34" name="Google Shape;34;p5"/>
          <p:cNvSpPr txBox="1">
            <a:spLocks noGrp="1"/>
          </p:cNvSpPr>
          <p:nvPr>
            <p:ph type="body" idx="2"/>
          </p:nvPr>
        </p:nvSpPr>
        <p:spPr>
          <a:xfrm>
            <a:off x="6443200" y="2007600"/>
            <a:ext cx="5333100" cy="41016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35" name="Google Shape;35;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 name="Google Shape;38;p6"/>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39" name="Google Shape;39;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p:nvPr/>
        </p:nvSpPr>
        <p:spPr>
          <a:xfrm>
            <a:off x="0" y="0"/>
            <a:ext cx="50193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7"/>
          <p:cNvSpPr txBox="1">
            <a:spLocks noGrp="1"/>
          </p:cNvSpPr>
          <p:nvPr>
            <p:ph type="title"/>
          </p:nvPr>
        </p:nvSpPr>
        <p:spPr>
          <a:xfrm>
            <a:off x="415633" y="667900"/>
            <a:ext cx="4170000" cy="24387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43" name="Google Shape;43;p7"/>
          <p:cNvSpPr txBox="1">
            <a:spLocks noGrp="1"/>
          </p:cNvSpPr>
          <p:nvPr>
            <p:ph type="body" idx="1"/>
          </p:nvPr>
        </p:nvSpPr>
        <p:spPr>
          <a:xfrm>
            <a:off x="415600" y="3187533"/>
            <a:ext cx="4170000" cy="30639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Clr>
                <a:schemeClr val="accent2"/>
              </a:buClr>
              <a:buSzPts val="1700"/>
              <a:buChar char="●"/>
              <a:defRPr>
                <a:solidFill>
                  <a:schemeClr val="accent2"/>
                </a:solidFill>
              </a:defRPr>
            </a:lvl1pPr>
            <a:lvl2pPr marL="914400" lvl="1" indent="-323850">
              <a:spcBef>
                <a:spcPts val="0"/>
              </a:spcBef>
              <a:spcAft>
                <a:spcPts val="0"/>
              </a:spcAft>
              <a:buClr>
                <a:schemeClr val="accent2"/>
              </a:buClr>
              <a:buSzPts val="1500"/>
              <a:buChar char="○"/>
              <a:defRPr>
                <a:solidFill>
                  <a:schemeClr val="accent2"/>
                </a:solidFill>
              </a:defRPr>
            </a:lvl2pPr>
            <a:lvl3pPr marL="1371600" lvl="2" indent="-323850">
              <a:spcBef>
                <a:spcPts val="0"/>
              </a:spcBef>
              <a:spcAft>
                <a:spcPts val="0"/>
              </a:spcAft>
              <a:buClr>
                <a:schemeClr val="accent2"/>
              </a:buClr>
              <a:buSzPts val="1500"/>
              <a:buChar char="■"/>
              <a:defRPr>
                <a:solidFill>
                  <a:schemeClr val="accent2"/>
                </a:solidFill>
              </a:defRPr>
            </a:lvl3pPr>
            <a:lvl4pPr marL="1828800" lvl="3" indent="-323850">
              <a:spcBef>
                <a:spcPts val="0"/>
              </a:spcBef>
              <a:spcAft>
                <a:spcPts val="0"/>
              </a:spcAft>
              <a:buClr>
                <a:schemeClr val="accent2"/>
              </a:buClr>
              <a:buSzPts val="1500"/>
              <a:buChar char="●"/>
              <a:defRPr>
                <a:solidFill>
                  <a:schemeClr val="accent2"/>
                </a:solidFill>
              </a:defRPr>
            </a:lvl4pPr>
            <a:lvl5pPr marL="2286000" lvl="4" indent="-323850">
              <a:spcBef>
                <a:spcPts val="0"/>
              </a:spcBef>
              <a:spcAft>
                <a:spcPts val="0"/>
              </a:spcAft>
              <a:buClr>
                <a:schemeClr val="accent2"/>
              </a:buClr>
              <a:buSzPts val="1500"/>
              <a:buChar char="○"/>
              <a:defRPr>
                <a:solidFill>
                  <a:schemeClr val="accent2"/>
                </a:solidFill>
              </a:defRPr>
            </a:lvl5pPr>
            <a:lvl6pPr marL="2743200" lvl="5" indent="-323850">
              <a:spcBef>
                <a:spcPts val="0"/>
              </a:spcBef>
              <a:spcAft>
                <a:spcPts val="0"/>
              </a:spcAft>
              <a:buClr>
                <a:schemeClr val="accent2"/>
              </a:buClr>
              <a:buSzPts val="1500"/>
              <a:buChar char="■"/>
              <a:defRPr>
                <a:solidFill>
                  <a:schemeClr val="accent2"/>
                </a:solidFill>
              </a:defRPr>
            </a:lvl6pPr>
            <a:lvl7pPr marL="3200400" lvl="6" indent="-323850">
              <a:spcBef>
                <a:spcPts val="0"/>
              </a:spcBef>
              <a:spcAft>
                <a:spcPts val="0"/>
              </a:spcAft>
              <a:buClr>
                <a:schemeClr val="accent2"/>
              </a:buClr>
              <a:buSzPts val="1500"/>
              <a:buChar char="●"/>
              <a:defRPr>
                <a:solidFill>
                  <a:schemeClr val="accent2"/>
                </a:solidFill>
              </a:defRPr>
            </a:lvl7pPr>
            <a:lvl8pPr marL="3657600" lvl="7" indent="-323850">
              <a:spcBef>
                <a:spcPts val="0"/>
              </a:spcBef>
              <a:spcAft>
                <a:spcPts val="0"/>
              </a:spcAft>
              <a:buClr>
                <a:schemeClr val="accent2"/>
              </a:buClr>
              <a:buSzPts val="1500"/>
              <a:buChar char="○"/>
              <a:defRPr>
                <a:solidFill>
                  <a:schemeClr val="accent2"/>
                </a:solidFill>
              </a:defRPr>
            </a:lvl8pPr>
            <a:lvl9pPr marL="4114800" lvl="8" indent="-323850">
              <a:spcBef>
                <a:spcPts val="0"/>
              </a:spcBef>
              <a:spcAft>
                <a:spcPts val="0"/>
              </a:spcAft>
              <a:buClr>
                <a:schemeClr val="accent2"/>
              </a:buClr>
              <a:buSzPts val="1500"/>
              <a:buChar char="■"/>
              <a:defRPr>
                <a:solidFill>
                  <a:schemeClr val="accent2"/>
                </a:solidFill>
              </a:defRPr>
            </a:lvl9pPr>
          </a:lstStyle>
          <a:p>
            <a:endParaRPr/>
          </a:p>
        </p:txBody>
      </p:sp>
      <p:sp>
        <p:nvSpPr>
          <p:cNvPr id="44" name="Google Shape;44;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15567" y="1064800"/>
            <a:ext cx="8330400" cy="4728300"/>
          </a:xfrm>
          <a:prstGeom prst="rect">
            <a:avLst/>
          </a:prstGeom>
        </p:spPr>
        <p:txBody>
          <a:bodyPr spcFirstLastPara="1" wrap="square" lIns="121900" tIns="121900" rIns="121900" bIns="121900"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7" name="Google Shape;47;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 name="Google Shape;50;p9"/>
          <p:cNvSpPr txBox="1">
            <a:spLocks noGrp="1"/>
          </p:cNvSpPr>
          <p:nvPr>
            <p:ph type="title"/>
          </p:nvPr>
        </p:nvSpPr>
        <p:spPr>
          <a:xfrm>
            <a:off x="415067" y="667900"/>
            <a:ext cx="4939200" cy="2732700"/>
          </a:xfrm>
          <a:prstGeom prst="rect">
            <a:avLst/>
          </a:prstGeom>
        </p:spPr>
        <p:txBody>
          <a:bodyPr spcFirstLastPara="1" wrap="square" lIns="121900" tIns="121900" rIns="121900" bIns="121900" anchor="t" anchorCtr="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51" name="Google Shape;51;p9"/>
          <p:cNvSpPr txBox="1">
            <a:spLocks noGrp="1"/>
          </p:cNvSpPr>
          <p:nvPr>
            <p:ph type="subTitle" idx="1"/>
          </p:nvPr>
        </p:nvSpPr>
        <p:spPr>
          <a:xfrm>
            <a:off x="406400" y="3502300"/>
            <a:ext cx="4939200" cy="12357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Clr>
                <a:schemeClr val="accent2"/>
              </a:buClr>
              <a:buSzPts val="2100"/>
              <a:buNone/>
              <a:defRPr sz="2100">
                <a:solidFill>
                  <a:schemeClr val="accent2"/>
                </a:solidFill>
              </a:defRPr>
            </a:lvl1pPr>
            <a:lvl2pPr lvl="1">
              <a:lnSpc>
                <a:spcPct val="100000"/>
              </a:lnSpc>
              <a:spcBef>
                <a:spcPts val="0"/>
              </a:spcBef>
              <a:spcAft>
                <a:spcPts val="0"/>
              </a:spcAft>
              <a:buClr>
                <a:schemeClr val="accent2"/>
              </a:buClr>
              <a:buSzPts val="2100"/>
              <a:buNone/>
              <a:defRPr sz="2100">
                <a:solidFill>
                  <a:schemeClr val="accent2"/>
                </a:solidFill>
              </a:defRPr>
            </a:lvl2pPr>
            <a:lvl3pPr lvl="2">
              <a:lnSpc>
                <a:spcPct val="100000"/>
              </a:lnSpc>
              <a:spcBef>
                <a:spcPts val="0"/>
              </a:spcBef>
              <a:spcAft>
                <a:spcPts val="0"/>
              </a:spcAft>
              <a:buClr>
                <a:schemeClr val="accent2"/>
              </a:buClr>
              <a:buSzPts val="2100"/>
              <a:buNone/>
              <a:defRPr sz="2100">
                <a:solidFill>
                  <a:schemeClr val="accent2"/>
                </a:solidFill>
              </a:defRPr>
            </a:lvl3pPr>
            <a:lvl4pPr lvl="3">
              <a:lnSpc>
                <a:spcPct val="100000"/>
              </a:lnSpc>
              <a:spcBef>
                <a:spcPts val="0"/>
              </a:spcBef>
              <a:spcAft>
                <a:spcPts val="0"/>
              </a:spcAft>
              <a:buClr>
                <a:schemeClr val="accent2"/>
              </a:buClr>
              <a:buSzPts val="2100"/>
              <a:buNone/>
              <a:defRPr sz="2100">
                <a:solidFill>
                  <a:schemeClr val="accent2"/>
                </a:solidFill>
              </a:defRPr>
            </a:lvl4pPr>
            <a:lvl5pPr lvl="4">
              <a:lnSpc>
                <a:spcPct val="100000"/>
              </a:lnSpc>
              <a:spcBef>
                <a:spcPts val="0"/>
              </a:spcBef>
              <a:spcAft>
                <a:spcPts val="0"/>
              </a:spcAft>
              <a:buClr>
                <a:schemeClr val="accent2"/>
              </a:buClr>
              <a:buSzPts val="2100"/>
              <a:buNone/>
              <a:defRPr sz="2100">
                <a:solidFill>
                  <a:schemeClr val="accent2"/>
                </a:solidFill>
              </a:defRPr>
            </a:lvl5pPr>
            <a:lvl6pPr lvl="5">
              <a:lnSpc>
                <a:spcPct val="100000"/>
              </a:lnSpc>
              <a:spcBef>
                <a:spcPts val="0"/>
              </a:spcBef>
              <a:spcAft>
                <a:spcPts val="0"/>
              </a:spcAft>
              <a:buClr>
                <a:schemeClr val="accent2"/>
              </a:buClr>
              <a:buSzPts val="2100"/>
              <a:buNone/>
              <a:defRPr sz="2100">
                <a:solidFill>
                  <a:schemeClr val="accent2"/>
                </a:solidFill>
              </a:defRPr>
            </a:lvl6pPr>
            <a:lvl7pPr lvl="6">
              <a:lnSpc>
                <a:spcPct val="100000"/>
              </a:lnSpc>
              <a:spcBef>
                <a:spcPts val="0"/>
              </a:spcBef>
              <a:spcAft>
                <a:spcPts val="0"/>
              </a:spcAft>
              <a:buClr>
                <a:schemeClr val="accent2"/>
              </a:buClr>
              <a:buSzPts val="2100"/>
              <a:buNone/>
              <a:defRPr sz="2100">
                <a:solidFill>
                  <a:schemeClr val="accent2"/>
                </a:solidFill>
              </a:defRPr>
            </a:lvl7pPr>
            <a:lvl8pPr lvl="7">
              <a:lnSpc>
                <a:spcPct val="100000"/>
              </a:lnSpc>
              <a:spcBef>
                <a:spcPts val="0"/>
              </a:spcBef>
              <a:spcAft>
                <a:spcPts val="0"/>
              </a:spcAft>
              <a:buClr>
                <a:schemeClr val="accent2"/>
              </a:buClr>
              <a:buSzPts val="2100"/>
              <a:buNone/>
              <a:defRPr sz="2100">
                <a:solidFill>
                  <a:schemeClr val="accent2"/>
                </a:solidFill>
              </a:defRPr>
            </a:lvl8pPr>
            <a:lvl9pPr lvl="8">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52" name="Google Shape;52;p9"/>
          <p:cNvSpPr txBox="1">
            <a:spLocks noGrp="1"/>
          </p:cNvSpPr>
          <p:nvPr>
            <p:ph type="body" idx="2"/>
          </p:nvPr>
        </p:nvSpPr>
        <p:spPr>
          <a:xfrm>
            <a:off x="6505367" y="667900"/>
            <a:ext cx="5271900" cy="54819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53" name="Google Shape;53;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p:nvPr/>
        </p:nvSpPr>
        <p:spPr>
          <a:xfrm>
            <a:off x="0" y="5825333"/>
            <a:ext cx="12192000" cy="10323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 name="Google Shape;56;p10"/>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Clr>
                <a:schemeClr val="lt1"/>
              </a:buClr>
              <a:buSzPts val="1700"/>
              <a:buFont typeface="Merriweather"/>
              <a:buNone/>
              <a:defRPr>
                <a:solidFill>
                  <a:schemeClr val="lt1"/>
                </a:solidFill>
                <a:latin typeface="Merriweather"/>
                <a:ea typeface="Merriweather"/>
                <a:cs typeface="Merriweather"/>
                <a:sym typeface="Merriweather"/>
              </a:defRPr>
            </a:lvl1pPr>
          </a:lstStyle>
          <a:p>
            <a:endParaRPr/>
          </a:p>
        </p:txBody>
      </p:sp>
      <p:sp>
        <p:nvSpPr>
          <p:cNvPr id="57" name="Google Shape;5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36550">
              <a:lnSpc>
                <a:spcPct val="115000"/>
              </a:lnSpc>
              <a:spcBef>
                <a:spcPts val="0"/>
              </a:spcBef>
              <a:spcAft>
                <a:spcPts val="0"/>
              </a:spcAft>
              <a:buClr>
                <a:schemeClr val="dk2"/>
              </a:buClr>
              <a:buSzPts val="1700"/>
              <a:buFont typeface="Roboto"/>
              <a:buChar char="●"/>
              <a:defRPr sz="1700">
                <a:solidFill>
                  <a:schemeClr val="dk2"/>
                </a:solidFill>
                <a:latin typeface="Roboto"/>
                <a:ea typeface="Roboto"/>
                <a:cs typeface="Roboto"/>
                <a:sym typeface="Roboto"/>
              </a:defRPr>
            </a:lvl1pPr>
            <a:lvl2pPr marL="914400" lvl="1"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marL="1371600" lvl="2"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marL="1828800" lvl="3"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marL="2286000" lvl="4"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marL="2743200" lvl="5"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marL="3200400" lvl="6"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marL="3657600" lvl="7"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marL="4114800" lvl="8" indent="-32385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latin typeface="Roboto"/>
                <a:ea typeface="Roboto"/>
                <a:cs typeface="Roboto"/>
                <a:sym typeface="Roboto"/>
              </a:defRPr>
            </a:lvl1pPr>
            <a:lvl2pPr lvl="1" algn="r">
              <a:buNone/>
              <a:defRPr sz="1300">
                <a:solidFill>
                  <a:schemeClr val="dk2"/>
                </a:solidFill>
                <a:latin typeface="Roboto"/>
                <a:ea typeface="Roboto"/>
                <a:cs typeface="Roboto"/>
                <a:sym typeface="Roboto"/>
              </a:defRPr>
            </a:lvl2pPr>
            <a:lvl3pPr lvl="2" algn="r">
              <a:buNone/>
              <a:defRPr sz="1300">
                <a:solidFill>
                  <a:schemeClr val="dk2"/>
                </a:solidFill>
                <a:latin typeface="Roboto"/>
                <a:ea typeface="Roboto"/>
                <a:cs typeface="Roboto"/>
                <a:sym typeface="Roboto"/>
              </a:defRPr>
            </a:lvl3pPr>
            <a:lvl4pPr lvl="3" algn="r">
              <a:buNone/>
              <a:defRPr sz="1300">
                <a:solidFill>
                  <a:schemeClr val="dk2"/>
                </a:solidFill>
                <a:latin typeface="Roboto"/>
                <a:ea typeface="Roboto"/>
                <a:cs typeface="Roboto"/>
                <a:sym typeface="Roboto"/>
              </a:defRPr>
            </a:lvl4pPr>
            <a:lvl5pPr lvl="4" algn="r">
              <a:buNone/>
              <a:defRPr sz="1300">
                <a:solidFill>
                  <a:schemeClr val="dk2"/>
                </a:solidFill>
                <a:latin typeface="Roboto"/>
                <a:ea typeface="Roboto"/>
                <a:cs typeface="Roboto"/>
                <a:sym typeface="Roboto"/>
              </a:defRPr>
            </a:lvl5pPr>
            <a:lvl6pPr lvl="5" algn="r">
              <a:buNone/>
              <a:defRPr sz="1300">
                <a:solidFill>
                  <a:schemeClr val="dk2"/>
                </a:solidFill>
                <a:latin typeface="Roboto"/>
                <a:ea typeface="Roboto"/>
                <a:cs typeface="Roboto"/>
                <a:sym typeface="Roboto"/>
              </a:defRPr>
            </a:lvl6pPr>
            <a:lvl7pPr lvl="6" algn="r">
              <a:buNone/>
              <a:defRPr sz="1300">
                <a:solidFill>
                  <a:schemeClr val="dk2"/>
                </a:solidFill>
                <a:latin typeface="Roboto"/>
                <a:ea typeface="Roboto"/>
                <a:cs typeface="Roboto"/>
                <a:sym typeface="Roboto"/>
              </a:defRPr>
            </a:lvl7pPr>
            <a:lvl8pPr lvl="7" algn="r">
              <a:buNone/>
              <a:defRPr sz="1300">
                <a:solidFill>
                  <a:schemeClr val="dk2"/>
                </a:solidFill>
                <a:latin typeface="Roboto"/>
                <a:ea typeface="Roboto"/>
                <a:cs typeface="Roboto"/>
                <a:sym typeface="Roboto"/>
              </a:defRPr>
            </a:lvl8pPr>
            <a:lvl9pPr lvl="8" algn="r">
              <a:buNone/>
              <a:defRPr sz="13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p14:dur="1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DIvUmilqrbeZb8wwo0EdZTIw-BphxPal/view"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L82CdKdtopgQnfujZS1PWsCqs-bItWrX/view"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pPlBYnKk_lpNKLr9ZM7Cpzj-gZU7ilFn/view"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drive.google.com/file/d/1jxep3qMn781JH0tbIHD5-BjTD--pVp28/view"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drive.google.com/file/d/16iQ1m1eARP65FDsF66Hjkboa92ojzNdf/view"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drive.google.com/file/d/1e07mF_HxpNkYRNb5uzc7dE4WU1fSxalX/view"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lKdAhC6UHLjLrpcsFEtdx91e3cG5M9z-/view"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ALpqFxxykZ-lGWKJSjNaohzPM7AAoF7k/vie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ONYxEkdrBmvi1xiv4eqXJl80C8dSYuJd/view"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drive.google.com/file/d/1BPwZAdC_XQhQEnJJTxgLKG0fPhDKPLe6/view"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j2eL8AH3HavJ_xgRnRAX3oTi8njqefwz/view"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drive.google.com/file/d/1YzZbqEYKwtueZEaJsAjnjhPf_zPSkz9q/view"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hyperlink" Target="http://drive.google.com/file/d/1uzVRM0c36b37Hfp-SY_LLNyiSykWteYn/view"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hyperlink" Target="http://drive.google.com/file/d/1DWroPLeR0RUcfCXO3JnHBjlnVBeIe7Rb/view"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hyperlink" Target="http://drive.google.com/file/d/1exlBu8KA-lmRzRRqeHDYTKWRI7z3BGqK/view"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drive.google.com/file/d/1wodldH5elepSSKtR48q8q792rgRWRHoK/view"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hyperlink" Target="http://drive.google.com/file/d/1ovnLri5yPDMFMBGigfjacTr31GunQ9jZ/view"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hyperlink" Target="http://drive.google.com/file/d/1f4-sbdyQpqmtwSvr6KNE4C0xOwGMWyxb/view"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hyperlink" Target="http://drive.google.com/file/d/1qdTsCz6PbwzOORPvPeVGXfhC3u5DRhkq/view"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hyperlink" Target="http://drive.google.com/file/d/1ul8V3XeqsZZb1GIRAwkJ-fMz4BN5VEYM/view"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hyperlink" Target="http://drive.google.com/file/d/1YtCdh-4F3tfa-B9M1wfr7tZv6Gq29DoH/view"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hyperlink" Target="http://drive.google.com/file/d/1NY1KWvmK_cQTX71jVLKiit2cSSXZ8btm/view"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Haf4MQZHWjifDG_RZNdPHkpbR-eiSWRb/view"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hyperlink" Target="http://drive.google.com/file/d/1Pdjkm-dg96jzTqbpv8n6KpQFSy1I_AG2/view"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drive.google.com/file/d/1stjs9WYR14Z4lJiFzvZUl0hyHRvwkdR-/view"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mailto:Bergeron_ej@Hammond.org"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drive.google.com/file/d/18QsEYX2njgWbCxiCEiKqSHKq1VtvV49d/view"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838200" y="0"/>
            <a:ext cx="10515600" cy="18256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Impact"/>
              <a:buNone/>
            </a:pPr>
            <a:r>
              <a:rPr lang="en-US">
                <a:latin typeface="Impact"/>
                <a:ea typeface="Impact"/>
                <a:cs typeface="Impact"/>
                <a:sym typeface="Impact"/>
              </a:rPr>
              <a:t>Critical Incident Management</a:t>
            </a:r>
            <a:br>
              <a:rPr lang="en-US">
                <a:latin typeface="Impact"/>
                <a:ea typeface="Impact"/>
                <a:cs typeface="Impact"/>
                <a:sym typeface="Impact"/>
              </a:rPr>
            </a:br>
            <a:r>
              <a:rPr lang="en-US" sz="2400">
                <a:latin typeface="Impact"/>
                <a:ea typeface="Impact"/>
                <a:cs typeface="Impact"/>
                <a:sym typeface="Impact"/>
              </a:rPr>
              <a:t>Hammond, Louisiana</a:t>
            </a:r>
            <a:r>
              <a:rPr lang="en-US">
                <a:latin typeface="Impact"/>
                <a:ea typeface="Impact"/>
                <a:cs typeface="Impact"/>
                <a:sym typeface="Impact"/>
              </a:rPr>
              <a:t/>
            </a:r>
            <a:br>
              <a:rPr lang="en-US">
                <a:latin typeface="Impact"/>
                <a:ea typeface="Impact"/>
                <a:cs typeface="Impact"/>
                <a:sym typeface="Impact"/>
              </a:rPr>
            </a:br>
            <a:r>
              <a:rPr lang="en-US" sz="2400">
                <a:latin typeface="Impact"/>
                <a:ea typeface="Impact"/>
                <a:cs typeface="Impact"/>
                <a:sym typeface="Impact"/>
              </a:rPr>
              <a:t>June 6, 2020</a:t>
            </a:r>
            <a:endParaRPr sz="2400">
              <a:latin typeface="Impact"/>
              <a:ea typeface="Impact"/>
              <a:cs typeface="Impact"/>
              <a:sym typeface="Impact"/>
            </a:endParaRPr>
          </a:p>
        </p:txBody>
      </p:sp>
      <p:sp>
        <p:nvSpPr>
          <p:cNvPr id="75" name="Google Shape;7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76" name="Google Shape;76;p14" descr="https://lh7-us.googleusercontent.com/TmO3J0xgIDUXK2u-hwhfYi0iKswFK-Gwv87MDHbY8a0LFUFSSIbBhUi698meB4NQpKQtlMMJOamMqkIJ15geVlyASfdTmIShQlhDA-8fJ_PJGF6lU4vyX7jypiEMdb1nunbYQl4tIHvVznD2L9RF15E3Eg=s2048"/>
          <p:cNvPicPr preferRelativeResize="0">
            <a:picLocks noGrp="1"/>
          </p:cNvPicPr>
          <p:nvPr>
            <p:ph type="body" idx="1"/>
          </p:nvPr>
        </p:nvPicPr>
        <p:blipFill rotWithShape="1">
          <a:blip r:embed="rId3">
            <a:alphaModFix/>
          </a:blip>
          <a:srcRect/>
          <a:stretch/>
        </p:blipFill>
        <p:spPr>
          <a:xfrm>
            <a:off x="0" y="1825625"/>
            <a:ext cx="12192000" cy="4895850"/>
          </a:xfrm>
          <a:prstGeom prst="rect">
            <a:avLst/>
          </a:prstGeom>
          <a:noFill/>
          <a:ln>
            <a:noFill/>
          </a:ln>
        </p:spPr>
      </p:pic>
      <p:sp>
        <p:nvSpPr>
          <p:cNvPr id="77" name="Google Shape;77;p14"/>
          <p:cNvSpPr txBox="1"/>
          <p:nvPr/>
        </p:nvSpPr>
        <p:spPr>
          <a:xfrm>
            <a:off x="0" y="1483325"/>
            <a:ext cx="12948900" cy="3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a:latin typeface="Roboto"/>
                <a:ea typeface="Roboto"/>
                <a:cs typeface="Roboto"/>
                <a:sym typeface="Roboto"/>
              </a:rPr>
              <a:t>Chief Edwin Bergeron Jr                                                                                                                              Hammond Police Department      </a:t>
            </a:r>
            <a:endParaRPr sz="1700" b="1">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838200" y="365125"/>
            <a:ext cx="10515600" cy="956231"/>
          </a:xfrm>
          <a:prstGeom prst="rect">
            <a:avLst/>
          </a:prstGeom>
          <a:noFill/>
          <a:ln>
            <a:noFill/>
          </a:ln>
        </p:spPr>
        <p:txBody>
          <a:bodyPr spcFirstLastPara="1" wrap="square" lIns="91425" tIns="45700" rIns="91425" bIns="45700" anchor="ctr" anchorCtr="0">
            <a:normAutofit/>
          </a:bodyPr>
          <a:lstStyle/>
          <a:p>
            <a:pPr marL="2286000" lvl="0" indent="457200" algn="l" rtl="0">
              <a:lnSpc>
                <a:spcPct val="90000"/>
              </a:lnSpc>
              <a:spcBef>
                <a:spcPts val="0"/>
              </a:spcBef>
              <a:spcAft>
                <a:spcPts val="0"/>
              </a:spcAft>
              <a:buClr>
                <a:schemeClr val="lt1"/>
              </a:buClr>
              <a:buSzPts val="4400"/>
              <a:buFont typeface="Calibri"/>
              <a:buNone/>
            </a:pPr>
            <a:r>
              <a:rPr lang="en-US" b="1"/>
              <a:t>    </a:t>
            </a:r>
            <a:r>
              <a:rPr lang="en-US" sz="4800" b="1"/>
              <a:t>First 911 Call</a:t>
            </a:r>
            <a:r>
              <a:rPr lang="en-US" sz="4800" b="1">
                <a:solidFill>
                  <a:schemeClr val="dk1"/>
                </a:solidFill>
              </a:rPr>
              <a:t> </a:t>
            </a:r>
            <a:endParaRPr b="1">
              <a:solidFill>
                <a:schemeClr val="dk1"/>
              </a:solidFill>
            </a:endParaRPr>
          </a:p>
        </p:txBody>
      </p:sp>
      <p:sp>
        <p:nvSpPr>
          <p:cNvPr id="151" name="Google Shape;151;p23"/>
          <p:cNvSpPr txBox="1">
            <a:spLocks noGrp="1"/>
          </p:cNvSpPr>
          <p:nvPr>
            <p:ph type="ftr" idx="11"/>
          </p:nvPr>
        </p:nvSpPr>
        <p:spPr>
          <a:xfrm flipH="1">
            <a:off x="4225634" y="2715803"/>
            <a:ext cx="3740730" cy="105342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1201 hrs </a:t>
            </a:r>
            <a:endParaRPr/>
          </a:p>
          <a:p>
            <a:pPr marL="0" lvl="0" indent="0" algn="ctr" rtl="0">
              <a:spcBef>
                <a:spcPts val="0"/>
              </a:spcBef>
              <a:spcAft>
                <a:spcPts val="0"/>
              </a:spcAft>
              <a:buNone/>
            </a:pPr>
            <a:r>
              <a:rPr lang="en-US" sz="2800"/>
              <a:t>59 Seconds</a:t>
            </a:r>
            <a:endParaRPr sz="2800"/>
          </a:p>
        </p:txBody>
      </p:sp>
      <p:grpSp>
        <p:nvGrpSpPr>
          <p:cNvPr id="152" name="Google Shape;152;p23"/>
          <p:cNvGrpSpPr/>
          <p:nvPr/>
        </p:nvGrpSpPr>
        <p:grpSpPr>
          <a:xfrm>
            <a:off x="1832275" y="4733441"/>
            <a:ext cx="8833088" cy="1337766"/>
            <a:chOff x="3475" y="964214"/>
            <a:chExt cx="8833088" cy="1337766"/>
          </a:xfrm>
        </p:grpSpPr>
        <p:sp>
          <p:nvSpPr>
            <p:cNvPr id="153" name="Google Shape;153;p23"/>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3"/>
            <p:cNvSpPr txBox="1"/>
            <p:nvPr/>
          </p:nvSpPr>
          <p:spPr>
            <a:xfrm>
              <a:off x="19593" y="980332"/>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155" name="Google Shape;155;p23"/>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57" name="Google Shape;157;p23"/>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159" name="Google Shape;159;p23"/>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3"/>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61" name="Google Shape;161;p23"/>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163" name="Google Shape;163;p23"/>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65" name="Google Shape;165;p23"/>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167" name="Google Shape;167;p23"/>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69" name="Google Shape;169;p23"/>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171" name="Google Shape;171;p23"/>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73" name="Google Shape;173;p23"/>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3"/>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76" name="Google Shape;176;p23"/>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3"/>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178" name="Google Shape;178;p23"/>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3"/>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80" name="Google Shape;180;p23"/>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182" name="Google Shape;182;p23"/>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3"/>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84" name="Google Shape;184;p23"/>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186" name="Google Shape;186;p23"/>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187" name="Google Shape;187;p23" title="first 911 call.mp3">
            <a:hlinkClick r:id="rId3"/>
          </p:cNvPr>
          <p:cNvPicPr preferRelativeResize="0"/>
          <p:nvPr/>
        </p:nvPicPr>
        <p:blipFill>
          <a:blip r:embed="rId4">
            <a:alphaModFix/>
          </a:blip>
          <a:stretch>
            <a:fillRect/>
          </a:stretch>
        </p:blipFill>
        <p:spPr>
          <a:xfrm>
            <a:off x="5739300" y="1789975"/>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ctrTitle"/>
          </p:nvPr>
        </p:nvSpPr>
        <p:spPr>
          <a:xfrm>
            <a:off x="346675" y="242233"/>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t> First Dispatch of Officers </a:t>
            </a:r>
            <a:endParaRPr/>
          </a:p>
        </p:txBody>
      </p:sp>
      <p:sp>
        <p:nvSpPr>
          <p:cNvPr id="193" name="Google Shape;193;p24"/>
          <p:cNvSpPr txBox="1">
            <a:spLocks noGrp="1"/>
          </p:cNvSpPr>
          <p:nvPr>
            <p:ph type="sldNum" idx="12"/>
          </p:nvPr>
        </p:nvSpPr>
        <p:spPr>
          <a:xfrm>
            <a:off x="3947099" y="2791054"/>
            <a:ext cx="4297800" cy="1275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chemeClr val="dk1"/>
                </a:solidFill>
              </a:rPr>
              <a:t>Time: 1202 hrs </a:t>
            </a:r>
            <a:endParaRPr sz="2800">
              <a:solidFill>
                <a:schemeClr val="dk1"/>
              </a:solidFill>
            </a:endParaRPr>
          </a:p>
          <a:p>
            <a:pPr marL="0" lvl="0" indent="0" algn="ctr" rtl="0">
              <a:spcBef>
                <a:spcPts val="0"/>
              </a:spcBef>
              <a:spcAft>
                <a:spcPts val="0"/>
              </a:spcAft>
              <a:buNone/>
            </a:pPr>
            <a:r>
              <a:rPr lang="en-US" sz="2800">
                <a:solidFill>
                  <a:schemeClr val="dk1"/>
                </a:solidFill>
              </a:rPr>
              <a:t>17 sec</a:t>
            </a:r>
            <a:endParaRPr sz="2800">
              <a:solidFill>
                <a:schemeClr val="dk1"/>
              </a:solidFill>
            </a:endParaRPr>
          </a:p>
        </p:txBody>
      </p:sp>
      <p:grpSp>
        <p:nvGrpSpPr>
          <p:cNvPr id="194" name="Google Shape;194;p24"/>
          <p:cNvGrpSpPr/>
          <p:nvPr/>
        </p:nvGrpSpPr>
        <p:grpSpPr>
          <a:xfrm>
            <a:off x="1832275" y="4733441"/>
            <a:ext cx="8833088" cy="1337766"/>
            <a:chOff x="3475" y="964214"/>
            <a:chExt cx="8833088" cy="1337766"/>
          </a:xfrm>
        </p:grpSpPr>
        <p:sp>
          <p:nvSpPr>
            <p:cNvPr id="195" name="Google Shape;195;p24"/>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197" name="Google Shape;197;p24"/>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199" name="Google Shape;199;p24"/>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txBox="1"/>
            <p:nvPr/>
          </p:nvSpPr>
          <p:spPr>
            <a:xfrm>
              <a:off x="671099" y="1732094"/>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201" name="Google Shape;201;p24"/>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03" name="Google Shape;203;p24"/>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205" name="Google Shape;205;p24"/>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07" name="Google Shape;207;p24"/>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209" name="Google Shape;209;p24"/>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11" name="Google Shape;211;p24"/>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213" name="Google Shape;213;p24"/>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15" name="Google Shape;215;p24"/>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18" name="Google Shape;218;p24"/>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220" name="Google Shape;220;p24"/>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22" name="Google Shape;222;p24"/>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224" name="Google Shape;224;p24"/>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26" name="Google Shape;226;p24"/>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4"/>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228" name="Google Shape;228;p24"/>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229" name="Google Shape;229;p24" title="dispatch of officers.mp3">
            <a:hlinkClick r:id="rId3"/>
          </p:cNvPr>
          <p:cNvPicPr preferRelativeResize="0"/>
          <p:nvPr/>
        </p:nvPicPr>
        <p:blipFill>
          <a:blip r:embed="rId4">
            <a:alphaModFix/>
          </a:blip>
          <a:stretch>
            <a:fillRect/>
          </a:stretch>
        </p:blipFill>
        <p:spPr>
          <a:xfrm>
            <a:off x="5798425" y="1952225"/>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5"/>
          <p:cNvSpPr txBox="1">
            <a:spLocks noGrp="1"/>
          </p:cNvSpPr>
          <p:nvPr>
            <p:ph type="ctrTitle"/>
          </p:nvPr>
        </p:nvSpPr>
        <p:spPr>
          <a:xfrm>
            <a:off x="1415159" y="324342"/>
            <a:ext cx="9144000" cy="122613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800"/>
              <a:buFont typeface="Calibri"/>
              <a:buNone/>
            </a:pPr>
            <a:r>
              <a:rPr lang="en-US" sz="4800" b="1"/>
              <a:t>911 Call</a:t>
            </a:r>
            <a:r>
              <a:rPr lang="en-US" b="1"/>
              <a:t>’s</a:t>
            </a:r>
            <a:endParaRPr sz="4800" b="1"/>
          </a:p>
        </p:txBody>
      </p:sp>
      <p:sp>
        <p:nvSpPr>
          <p:cNvPr id="235" name="Google Shape;235;p25"/>
          <p:cNvSpPr txBox="1">
            <a:spLocks noGrp="1"/>
          </p:cNvSpPr>
          <p:nvPr>
            <p:ph type="subTitle" idx="1"/>
          </p:nvPr>
        </p:nvSpPr>
        <p:spPr>
          <a:xfrm>
            <a:off x="1326244" y="3105035"/>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en-US" sz="2800"/>
              <a:t>Time: 1202 hrs</a:t>
            </a:r>
            <a:endParaRPr sz="2800"/>
          </a:p>
          <a:p>
            <a:pPr marL="0" lvl="0" indent="0" algn="ctr" rtl="0">
              <a:lnSpc>
                <a:spcPct val="90000"/>
              </a:lnSpc>
              <a:spcBef>
                <a:spcPts val="0"/>
              </a:spcBef>
              <a:spcAft>
                <a:spcPts val="0"/>
              </a:spcAft>
              <a:buClr>
                <a:schemeClr val="lt1"/>
              </a:buClr>
              <a:buSzPts val="2800"/>
              <a:buNone/>
            </a:pPr>
            <a:r>
              <a:rPr lang="en-US" sz="2800"/>
              <a:t>31 sec</a:t>
            </a:r>
            <a:endParaRPr sz="2800"/>
          </a:p>
        </p:txBody>
      </p:sp>
      <p:grpSp>
        <p:nvGrpSpPr>
          <p:cNvPr id="236" name="Google Shape;236;p25"/>
          <p:cNvGrpSpPr/>
          <p:nvPr/>
        </p:nvGrpSpPr>
        <p:grpSpPr>
          <a:xfrm>
            <a:off x="1637150" y="4642091"/>
            <a:ext cx="8833088" cy="1337766"/>
            <a:chOff x="3475" y="964214"/>
            <a:chExt cx="8833088" cy="1337766"/>
          </a:xfrm>
        </p:grpSpPr>
        <p:sp>
          <p:nvSpPr>
            <p:cNvPr id="237" name="Google Shape;237;p25"/>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5"/>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239" name="Google Shape;239;p25"/>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41" name="Google Shape;241;p25"/>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243" name="Google Shape;243;p25"/>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45" name="Google Shape;245;p25"/>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txBox="1"/>
            <p:nvPr/>
          </p:nvSpPr>
          <p:spPr>
            <a:xfrm>
              <a:off x="1373208" y="984558"/>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247" name="Google Shape;247;p25"/>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49" name="Google Shape;249;p25"/>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251" name="Google Shape;251;p25"/>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53" name="Google Shape;253;p25"/>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255" name="Google Shape;255;p25"/>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57" name="Google Shape;257;p25"/>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5"/>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5"/>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60" name="Google Shape;260;p25"/>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262" name="Google Shape;262;p25"/>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5"/>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64" name="Google Shape;264;p25"/>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266" name="Google Shape;266;p25"/>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68" name="Google Shape;268;p25"/>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270" name="Google Shape;270;p25"/>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271" name="Google Shape;271;p25" title="2nd 911 call.mp3">
            <a:hlinkClick r:id="rId3"/>
          </p:cNvPr>
          <p:cNvPicPr preferRelativeResize="0"/>
          <p:nvPr/>
        </p:nvPicPr>
        <p:blipFill>
          <a:blip r:embed="rId4">
            <a:alphaModFix/>
          </a:blip>
          <a:stretch>
            <a:fillRect/>
          </a:stretch>
        </p:blipFill>
        <p:spPr>
          <a:xfrm>
            <a:off x="5825100" y="2099138"/>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275"/>
        <p:cNvGrpSpPr/>
        <p:nvPr/>
      </p:nvGrpSpPr>
      <p:grpSpPr>
        <a:xfrm>
          <a:off x="0" y="0"/>
          <a:ext cx="0" cy="0"/>
          <a:chOff x="0" y="0"/>
          <a:chExt cx="0" cy="0"/>
        </a:xfrm>
      </p:grpSpPr>
      <p:sp>
        <p:nvSpPr>
          <p:cNvPr id="276" name="Google Shape;27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t>Officers Looking for Suspect</a:t>
            </a:r>
            <a:endParaRPr b="1"/>
          </a:p>
        </p:txBody>
      </p:sp>
      <p:sp>
        <p:nvSpPr>
          <p:cNvPr id="277" name="Google Shape;277;p26"/>
          <p:cNvSpPr txBox="1">
            <a:spLocks noGrp="1"/>
          </p:cNvSpPr>
          <p:nvPr>
            <p:ph type="ftr" idx="11"/>
          </p:nvPr>
        </p:nvSpPr>
        <p:spPr>
          <a:xfrm>
            <a:off x="4038599" y="2471389"/>
            <a:ext cx="4114800" cy="2327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1204 hrs </a:t>
            </a:r>
            <a:endParaRPr sz="2800"/>
          </a:p>
          <a:p>
            <a:pPr marL="0" lvl="0" indent="0" algn="ctr" rtl="0">
              <a:spcBef>
                <a:spcPts val="0"/>
              </a:spcBef>
              <a:spcAft>
                <a:spcPts val="0"/>
              </a:spcAft>
              <a:buNone/>
            </a:pPr>
            <a:r>
              <a:rPr lang="en-US" sz="2800"/>
              <a:t>17 sec</a:t>
            </a:r>
            <a:endParaRPr sz="2800"/>
          </a:p>
        </p:txBody>
      </p:sp>
      <p:grpSp>
        <p:nvGrpSpPr>
          <p:cNvPr id="278" name="Google Shape;278;p26"/>
          <p:cNvGrpSpPr/>
          <p:nvPr/>
        </p:nvGrpSpPr>
        <p:grpSpPr>
          <a:xfrm>
            <a:off x="1832275" y="4733441"/>
            <a:ext cx="8833088" cy="1337766"/>
            <a:chOff x="3475" y="964214"/>
            <a:chExt cx="8833088" cy="1337766"/>
          </a:xfrm>
        </p:grpSpPr>
        <p:sp>
          <p:nvSpPr>
            <p:cNvPr id="279" name="Google Shape;279;p26"/>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281" name="Google Shape;281;p26"/>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83" name="Google Shape;283;p26"/>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285" name="Google Shape;285;p26"/>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87" name="Google Shape;287;p26"/>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289" name="Google Shape;289;p26"/>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91" name="Google Shape;291;p26"/>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txBox="1"/>
            <p:nvPr/>
          </p:nvSpPr>
          <p:spPr>
            <a:xfrm>
              <a:off x="2663153" y="999307"/>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293" name="Google Shape;293;p26"/>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95" name="Google Shape;295;p26"/>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297" name="Google Shape;297;p26"/>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299" name="Google Shape;299;p26"/>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02" name="Google Shape;302;p26"/>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304" name="Google Shape;304;p26"/>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06" name="Google Shape;306;p26"/>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308" name="Google Shape;308;p26"/>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10" name="Google Shape;310;p26"/>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312" name="Google Shape;312;p26"/>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313" name="Google Shape;313;p26" title="officers looking for.mp3">
            <a:hlinkClick r:id="rId3"/>
          </p:cNvPr>
          <p:cNvPicPr preferRelativeResize="0"/>
          <p:nvPr/>
        </p:nvPicPr>
        <p:blipFill>
          <a:blip r:embed="rId4">
            <a:alphaModFix/>
          </a:blip>
          <a:stretch>
            <a:fillRect/>
          </a:stretch>
        </p:blipFill>
        <p:spPr>
          <a:xfrm>
            <a:off x="5867400" y="2014200"/>
            <a:ext cx="4572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7"/>
          <p:cNvSpPr txBox="1">
            <a:spLocks noGrp="1"/>
          </p:cNvSpPr>
          <p:nvPr>
            <p:ph type="ctrTitle"/>
          </p:nvPr>
        </p:nvSpPr>
        <p:spPr>
          <a:xfrm>
            <a:off x="415600" y="719633"/>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First Officer on Scene</a:t>
            </a:r>
            <a:endParaRPr/>
          </a:p>
        </p:txBody>
      </p:sp>
      <p:sp>
        <p:nvSpPr>
          <p:cNvPr id="319" name="Google Shape;319;p27"/>
          <p:cNvSpPr txBox="1">
            <a:spLocks noGrp="1"/>
          </p:cNvSpPr>
          <p:nvPr>
            <p:ph type="sldNum" idx="12"/>
          </p:nvPr>
        </p:nvSpPr>
        <p:spPr>
          <a:xfrm>
            <a:off x="4481408" y="3386988"/>
            <a:ext cx="2593200" cy="8235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None/>
            </a:pPr>
            <a:r>
              <a:rPr lang="en-US" sz="2830">
                <a:solidFill>
                  <a:srgbClr val="000000"/>
                </a:solidFill>
              </a:rPr>
              <a:t>Time: 1204 hrs</a:t>
            </a:r>
            <a:endParaRPr sz="2830">
              <a:solidFill>
                <a:srgbClr val="000000"/>
              </a:solidFill>
            </a:endParaRPr>
          </a:p>
          <a:p>
            <a:pPr marL="0" lvl="0" indent="0" algn="ctr" rtl="0">
              <a:lnSpc>
                <a:spcPct val="80000"/>
              </a:lnSpc>
              <a:spcBef>
                <a:spcPts val="0"/>
              </a:spcBef>
              <a:spcAft>
                <a:spcPts val="0"/>
              </a:spcAft>
              <a:buNone/>
            </a:pPr>
            <a:r>
              <a:rPr lang="en-US" sz="2830">
                <a:solidFill>
                  <a:srgbClr val="000000"/>
                </a:solidFill>
              </a:rPr>
              <a:t>52 sec</a:t>
            </a:r>
            <a:endParaRPr sz="2830">
              <a:solidFill>
                <a:srgbClr val="000000"/>
              </a:solidFill>
            </a:endParaRPr>
          </a:p>
        </p:txBody>
      </p:sp>
      <p:grpSp>
        <p:nvGrpSpPr>
          <p:cNvPr id="320" name="Google Shape;320;p27"/>
          <p:cNvGrpSpPr/>
          <p:nvPr/>
        </p:nvGrpSpPr>
        <p:grpSpPr>
          <a:xfrm>
            <a:off x="1832275" y="4733441"/>
            <a:ext cx="8833088" cy="1337766"/>
            <a:chOff x="3475" y="964214"/>
            <a:chExt cx="8833088" cy="1337766"/>
          </a:xfrm>
        </p:grpSpPr>
        <p:sp>
          <p:nvSpPr>
            <p:cNvPr id="321" name="Google Shape;321;p27"/>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323" name="Google Shape;323;p27"/>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25" name="Google Shape;325;p27"/>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327" name="Google Shape;327;p27"/>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29" name="Google Shape;329;p27"/>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331" name="Google Shape;331;p27"/>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33" name="Google Shape;333;p27"/>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7"/>
            <p:cNvSpPr txBox="1"/>
            <p:nvPr/>
          </p:nvSpPr>
          <p:spPr>
            <a:xfrm>
              <a:off x="2663153" y="999307"/>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335" name="Google Shape;335;p27"/>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37" name="Google Shape;337;p27"/>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339" name="Google Shape;339;p27"/>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41" name="Google Shape;341;p27"/>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44" name="Google Shape;344;p27"/>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346" name="Google Shape;346;p27"/>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7"/>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48" name="Google Shape;348;p27"/>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7"/>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350" name="Google Shape;350;p27"/>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7"/>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52" name="Google Shape;352;p27"/>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7"/>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354" name="Google Shape;354;p27"/>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355" name="Google Shape;355;p27" title="first officer onscene.mp3">
            <a:hlinkClick r:id="rId3"/>
          </p:cNvPr>
          <p:cNvPicPr preferRelativeResize="0"/>
          <p:nvPr/>
        </p:nvPicPr>
        <p:blipFill>
          <a:blip r:embed="rId4">
            <a:alphaModFix/>
          </a:blip>
          <a:stretch>
            <a:fillRect/>
          </a:stretch>
        </p:blipFill>
        <p:spPr>
          <a:xfrm>
            <a:off x="5693525" y="2406850"/>
            <a:ext cx="457200" cy="45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360"/>
        <p:cNvGrpSpPr/>
        <p:nvPr/>
      </p:nvGrpSpPr>
      <p:grpSpPr>
        <a:xfrm>
          <a:off x="0" y="0"/>
          <a:ext cx="0" cy="0"/>
          <a:chOff x="0" y="0"/>
          <a:chExt cx="0" cy="0"/>
        </a:xfrm>
      </p:grpSpPr>
      <p:pic>
        <p:nvPicPr>
          <p:cNvPr id="361" name="Google Shape;361;p28" title="20200606T004317374.att.EC7F56C5-30EA-4806-9D21-41E3E6056FF9_0.MP4">
            <a:hlinkClick r:id="rId3"/>
          </p:cNvPr>
          <p:cNvPicPr preferRelativeResize="0"/>
          <p:nvPr/>
        </p:nvPicPr>
        <p:blipFill>
          <a:blip r:embed="rId4">
            <a:alphaModFix/>
          </a:blip>
          <a:stretch>
            <a:fillRect/>
          </a:stretch>
        </p:blipFill>
        <p:spPr>
          <a:xfrm>
            <a:off x="1071475" y="0"/>
            <a:ext cx="102797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365"/>
        <p:cNvGrpSpPr/>
        <p:nvPr/>
      </p:nvGrpSpPr>
      <p:grpSpPr>
        <a:xfrm>
          <a:off x="0" y="0"/>
          <a:ext cx="0" cy="0"/>
          <a:chOff x="0" y="0"/>
          <a:chExt cx="0" cy="0"/>
        </a:xfrm>
      </p:grpSpPr>
      <p:sp>
        <p:nvSpPr>
          <p:cNvPr id="366" name="Google Shape;366;p29"/>
          <p:cNvSpPr txBox="1">
            <a:spLocks noGrp="1"/>
          </p:cNvSpPr>
          <p:nvPr>
            <p:ph type="title"/>
          </p:nvPr>
        </p:nvSpPr>
        <p:spPr>
          <a:xfrm>
            <a:off x="986825" y="15637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LA State Police </a:t>
            </a:r>
            <a:endParaRPr/>
          </a:p>
        </p:txBody>
      </p:sp>
      <p:sp>
        <p:nvSpPr>
          <p:cNvPr id="367" name="Google Shape;367;p29"/>
          <p:cNvSpPr txBox="1">
            <a:spLocks noGrp="1"/>
          </p:cNvSpPr>
          <p:nvPr>
            <p:ph type="ftr" idx="11"/>
          </p:nvPr>
        </p:nvSpPr>
        <p:spPr>
          <a:xfrm>
            <a:off x="4187225" y="2165637"/>
            <a:ext cx="4114800" cy="2655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1205 hrs</a:t>
            </a:r>
            <a:endParaRPr sz="2800"/>
          </a:p>
          <a:p>
            <a:pPr marL="0" lvl="0" indent="0" algn="ctr" rtl="0">
              <a:spcBef>
                <a:spcPts val="0"/>
              </a:spcBef>
              <a:spcAft>
                <a:spcPts val="0"/>
              </a:spcAft>
              <a:buNone/>
            </a:pPr>
            <a:r>
              <a:rPr lang="en-US" sz="2800"/>
              <a:t>23 sec</a:t>
            </a:r>
            <a:endParaRPr sz="2800"/>
          </a:p>
        </p:txBody>
      </p:sp>
      <p:grpSp>
        <p:nvGrpSpPr>
          <p:cNvPr id="368" name="Google Shape;368;p29"/>
          <p:cNvGrpSpPr/>
          <p:nvPr/>
        </p:nvGrpSpPr>
        <p:grpSpPr>
          <a:xfrm>
            <a:off x="1832275" y="4733441"/>
            <a:ext cx="8833088" cy="1337766"/>
            <a:chOff x="3475" y="964214"/>
            <a:chExt cx="8833088" cy="1337766"/>
          </a:xfrm>
        </p:grpSpPr>
        <p:sp>
          <p:nvSpPr>
            <p:cNvPr id="369" name="Google Shape;369;p29"/>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371" name="Google Shape;371;p29"/>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73" name="Google Shape;373;p29"/>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375" name="Google Shape;375;p29"/>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77" name="Google Shape;377;p29"/>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379" name="Google Shape;379;p29"/>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81" name="Google Shape;381;p29"/>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383" name="Google Shape;383;p29"/>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9"/>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85" name="Google Shape;385;p29"/>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9"/>
            <p:cNvSpPr txBox="1"/>
            <p:nvPr/>
          </p:nvSpPr>
          <p:spPr>
            <a:xfrm>
              <a:off x="3420200" y="1767898"/>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387" name="Google Shape;387;p29"/>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89" name="Google Shape;389;p29"/>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9"/>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9"/>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92" name="Google Shape;392;p29"/>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394" name="Google Shape;394;p29"/>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396" name="Google Shape;396;p29"/>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398" name="Google Shape;398;p29"/>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00" name="Google Shape;400;p29"/>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9"/>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402" name="Google Shape;402;p29"/>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403" name="Google Shape;403;p29" title="la state police.mp3">
            <a:hlinkClick r:id="rId3"/>
          </p:cNvPr>
          <p:cNvPicPr preferRelativeResize="0"/>
          <p:nvPr/>
        </p:nvPicPr>
        <p:blipFill>
          <a:blip r:embed="rId4">
            <a:alphaModFix/>
          </a:blip>
          <a:stretch>
            <a:fillRect/>
          </a:stretch>
        </p:blipFill>
        <p:spPr>
          <a:xfrm>
            <a:off x="5867400" y="1860175"/>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0"/>
          <p:cNvSpPr txBox="1">
            <a:spLocks noGrp="1"/>
          </p:cNvSpPr>
          <p:nvPr>
            <p:ph type="ctrTitle"/>
          </p:nvPr>
        </p:nvSpPr>
        <p:spPr>
          <a:xfrm>
            <a:off x="415650" y="63758"/>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Second Entry of Officers</a:t>
            </a:r>
            <a:endParaRPr/>
          </a:p>
        </p:txBody>
      </p:sp>
      <p:sp>
        <p:nvSpPr>
          <p:cNvPr id="409" name="Google Shape;409;p30"/>
          <p:cNvSpPr txBox="1">
            <a:spLocks noGrp="1"/>
          </p:cNvSpPr>
          <p:nvPr>
            <p:ph type="sldNum" idx="12"/>
          </p:nvPr>
        </p:nvSpPr>
        <p:spPr>
          <a:xfrm>
            <a:off x="4046986" y="2470207"/>
            <a:ext cx="3470700" cy="1917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chemeClr val="dk1"/>
                </a:solidFill>
              </a:rPr>
              <a:t>Time: 1207 hrs</a:t>
            </a:r>
            <a:endParaRPr sz="2800">
              <a:solidFill>
                <a:schemeClr val="dk1"/>
              </a:solidFill>
            </a:endParaRPr>
          </a:p>
        </p:txBody>
      </p:sp>
      <p:grpSp>
        <p:nvGrpSpPr>
          <p:cNvPr id="410" name="Google Shape;410;p30"/>
          <p:cNvGrpSpPr/>
          <p:nvPr/>
        </p:nvGrpSpPr>
        <p:grpSpPr>
          <a:xfrm>
            <a:off x="1832275" y="4733441"/>
            <a:ext cx="8833088" cy="1337766"/>
            <a:chOff x="3475" y="964214"/>
            <a:chExt cx="8833088" cy="1337766"/>
          </a:xfrm>
        </p:grpSpPr>
        <p:sp>
          <p:nvSpPr>
            <p:cNvPr id="411" name="Google Shape;411;p30"/>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413" name="Google Shape;413;p30"/>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0"/>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15" name="Google Shape;415;p30"/>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417" name="Google Shape;417;p30"/>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19" name="Google Shape;419;p30"/>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421" name="Google Shape;421;p30"/>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23" name="Google Shape;423;p30"/>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425" name="Google Shape;425;p30"/>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27" name="Google Shape;427;p30"/>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429" name="Google Shape;429;p30"/>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31" name="Google Shape;431;p30"/>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34" name="Google Shape;434;p30"/>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436" name="Google Shape;436;p30"/>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38" name="Google Shape;438;p30"/>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440" name="Google Shape;440;p30"/>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42" name="Google Shape;442;p30"/>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444" name="Google Shape;444;p30"/>
            <p:cNvSpPr txBox="1"/>
            <p:nvPr/>
          </p:nvSpPr>
          <p:spPr>
            <a:xfrm>
              <a:off x="4211665" y="992665"/>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445" name="Google Shape;445;p30" title="second entry.mp3">
            <a:hlinkClick r:id="rId3"/>
          </p:cNvPr>
          <p:cNvPicPr preferRelativeResize="0"/>
          <p:nvPr/>
        </p:nvPicPr>
        <p:blipFill>
          <a:blip r:embed="rId4">
            <a:alphaModFix/>
          </a:blip>
          <a:stretch>
            <a:fillRect/>
          </a:stretch>
        </p:blipFill>
        <p:spPr>
          <a:xfrm>
            <a:off x="5739075" y="1910650"/>
            <a:ext cx="4572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449"/>
        <p:cNvGrpSpPr/>
        <p:nvPr/>
      </p:nvGrpSpPr>
      <p:grpSpPr>
        <a:xfrm>
          <a:off x="0" y="0"/>
          <a:ext cx="0" cy="0"/>
          <a:chOff x="0" y="0"/>
          <a:chExt cx="0" cy="0"/>
        </a:xfrm>
      </p:grpSpPr>
      <p:sp>
        <p:nvSpPr>
          <p:cNvPr id="450" name="Google Shape;450;p31"/>
          <p:cNvSpPr txBox="1">
            <a:spLocks noGrp="1"/>
          </p:cNvSpPr>
          <p:nvPr>
            <p:ph type="ctrTitle"/>
          </p:nvPr>
        </p:nvSpPr>
        <p:spPr>
          <a:xfrm>
            <a:off x="665025" y="315408"/>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Press the Suspect</a:t>
            </a:r>
            <a:endParaRPr/>
          </a:p>
        </p:txBody>
      </p:sp>
      <p:sp>
        <p:nvSpPr>
          <p:cNvPr id="451" name="Google Shape;451;p31"/>
          <p:cNvSpPr txBox="1">
            <a:spLocks noGrp="1"/>
          </p:cNvSpPr>
          <p:nvPr>
            <p:ph type="sldNum" idx="12"/>
          </p:nvPr>
        </p:nvSpPr>
        <p:spPr>
          <a:xfrm>
            <a:off x="4153386" y="2938905"/>
            <a:ext cx="3505800" cy="149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rgbClr val="434343"/>
                </a:solidFill>
              </a:rPr>
              <a:t>Time: 1207 hrs</a:t>
            </a:r>
            <a:endParaRPr sz="2800">
              <a:solidFill>
                <a:srgbClr val="434343"/>
              </a:solidFill>
            </a:endParaRPr>
          </a:p>
          <a:p>
            <a:pPr marL="0" lvl="0" indent="0" algn="ctr" rtl="0">
              <a:spcBef>
                <a:spcPts val="0"/>
              </a:spcBef>
              <a:spcAft>
                <a:spcPts val="0"/>
              </a:spcAft>
              <a:buNone/>
            </a:pPr>
            <a:r>
              <a:rPr lang="en-US" sz="2800">
                <a:solidFill>
                  <a:srgbClr val="434343"/>
                </a:solidFill>
              </a:rPr>
              <a:t>26 sec</a:t>
            </a:r>
            <a:endParaRPr sz="2800">
              <a:solidFill>
                <a:srgbClr val="434343"/>
              </a:solidFill>
            </a:endParaRPr>
          </a:p>
        </p:txBody>
      </p:sp>
      <p:grpSp>
        <p:nvGrpSpPr>
          <p:cNvPr id="452" name="Google Shape;452;p31"/>
          <p:cNvGrpSpPr/>
          <p:nvPr/>
        </p:nvGrpSpPr>
        <p:grpSpPr>
          <a:xfrm>
            <a:off x="1832275" y="4733441"/>
            <a:ext cx="8833088" cy="1337766"/>
            <a:chOff x="3475" y="964214"/>
            <a:chExt cx="8833088" cy="1337766"/>
          </a:xfrm>
        </p:grpSpPr>
        <p:sp>
          <p:nvSpPr>
            <p:cNvPr id="453" name="Google Shape;453;p31"/>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455" name="Google Shape;455;p31"/>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57" name="Google Shape;457;p31"/>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459" name="Google Shape;459;p31"/>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61" name="Google Shape;461;p31"/>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463" name="Google Shape;463;p31"/>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65" name="Google Shape;465;p31"/>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467" name="Google Shape;467;p31"/>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69" name="Google Shape;469;p31"/>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471" name="Google Shape;471;p31"/>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1"/>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73" name="Google Shape;473;p31"/>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1"/>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1"/>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76" name="Google Shape;476;p31"/>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1"/>
            <p:cNvSpPr txBox="1"/>
            <p:nvPr/>
          </p:nvSpPr>
          <p:spPr>
            <a:xfrm>
              <a:off x="5560750" y="1012851"/>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478" name="Google Shape;478;p31"/>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1"/>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80" name="Google Shape;480;p31"/>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1"/>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482" name="Google Shape;482;p31"/>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84" name="Google Shape;484;p31"/>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1"/>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486" name="Google Shape;486;p31"/>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487" name="Google Shape;487;p31" title="press the suspect.mp3">
            <a:hlinkClick r:id="rId3"/>
          </p:cNvPr>
          <p:cNvPicPr preferRelativeResize="0"/>
          <p:nvPr/>
        </p:nvPicPr>
        <p:blipFill>
          <a:blip r:embed="rId4">
            <a:alphaModFix/>
          </a:blip>
          <a:stretch>
            <a:fillRect/>
          </a:stretch>
        </p:blipFill>
        <p:spPr>
          <a:xfrm>
            <a:off x="5677675" y="2025400"/>
            <a:ext cx="457200"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491"/>
        <p:cNvGrpSpPr/>
        <p:nvPr/>
      </p:nvGrpSpPr>
      <p:grpSpPr>
        <a:xfrm>
          <a:off x="0" y="0"/>
          <a:ext cx="0" cy="0"/>
          <a:chOff x="0" y="0"/>
          <a:chExt cx="0" cy="0"/>
        </a:xfrm>
      </p:grpSpPr>
      <p:sp>
        <p:nvSpPr>
          <p:cNvPr id="492" name="Google Shape;492;p32"/>
          <p:cNvSpPr txBox="1">
            <a:spLocks noGrp="1"/>
          </p:cNvSpPr>
          <p:nvPr>
            <p:ph type="title"/>
          </p:nvPr>
        </p:nvSpPr>
        <p:spPr>
          <a:xfrm>
            <a:off x="219281" y="332232"/>
            <a:ext cx="1197271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Suspect Exits / Att Car Jack / Tased</a:t>
            </a:r>
            <a:endParaRPr/>
          </a:p>
        </p:txBody>
      </p:sp>
      <p:sp>
        <p:nvSpPr>
          <p:cNvPr id="493" name="Google Shape;493;p32"/>
          <p:cNvSpPr txBox="1">
            <a:spLocks noGrp="1"/>
          </p:cNvSpPr>
          <p:nvPr>
            <p:ph type="ftr" idx="11"/>
          </p:nvPr>
        </p:nvSpPr>
        <p:spPr>
          <a:xfrm>
            <a:off x="4148238" y="3156674"/>
            <a:ext cx="4114800" cy="183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1208 hrs</a:t>
            </a:r>
            <a:endParaRPr sz="2800"/>
          </a:p>
          <a:p>
            <a:pPr marL="0" lvl="0" indent="0" algn="ctr" rtl="0">
              <a:spcBef>
                <a:spcPts val="0"/>
              </a:spcBef>
              <a:spcAft>
                <a:spcPts val="0"/>
              </a:spcAft>
              <a:buNone/>
            </a:pPr>
            <a:r>
              <a:rPr lang="en-US" sz="2800"/>
              <a:t>04 sec</a:t>
            </a:r>
            <a:endParaRPr sz="2800"/>
          </a:p>
          <a:p>
            <a:pPr marL="0" lvl="0" indent="0" algn="ctr" rtl="0">
              <a:spcBef>
                <a:spcPts val="0"/>
              </a:spcBef>
              <a:spcAft>
                <a:spcPts val="0"/>
              </a:spcAft>
              <a:buNone/>
            </a:pPr>
            <a:endParaRPr sz="2800"/>
          </a:p>
        </p:txBody>
      </p:sp>
      <p:grpSp>
        <p:nvGrpSpPr>
          <p:cNvPr id="494" name="Google Shape;494;p32"/>
          <p:cNvGrpSpPr/>
          <p:nvPr/>
        </p:nvGrpSpPr>
        <p:grpSpPr>
          <a:xfrm>
            <a:off x="1832275" y="4733441"/>
            <a:ext cx="8833088" cy="1337766"/>
            <a:chOff x="3475" y="964214"/>
            <a:chExt cx="8833088" cy="1337766"/>
          </a:xfrm>
        </p:grpSpPr>
        <p:sp>
          <p:nvSpPr>
            <p:cNvPr id="495" name="Google Shape;495;p32"/>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497" name="Google Shape;497;p32"/>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499" name="Google Shape;499;p32"/>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501" name="Google Shape;501;p32"/>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03" name="Google Shape;503;p32"/>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505" name="Google Shape;505;p32"/>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07" name="Google Shape;507;p32"/>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509" name="Google Shape;509;p32"/>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11" name="Google Shape;511;p32"/>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513" name="Google Shape;513;p32"/>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15" name="Google Shape;515;p32"/>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18" name="Google Shape;518;p32"/>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520" name="Google Shape;520;p32"/>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22" name="Google Shape;522;p32"/>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txBox="1"/>
            <p:nvPr/>
          </p:nvSpPr>
          <p:spPr>
            <a:xfrm>
              <a:off x="6783014" y="1010413"/>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524" name="Google Shape;524;p32"/>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26" name="Google Shape;526;p32"/>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txBox="1"/>
            <p:nvPr/>
          </p:nvSpPr>
          <p:spPr>
            <a:xfrm>
              <a:off x="8048681" y="102942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528" name="Google Shape;528;p32"/>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529" name="Google Shape;529;p32" title="suspect exits.mp3">
            <a:hlinkClick r:id="rId3"/>
          </p:cNvPr>
          <p:cNvPicPr preferRelativeResize="0"/>
          <p:nvPr/>
        </p:nvPicPr>
        <p:blipFill>
          <a:blip r:embed="rId4">
            <a:alphaModFix/>
          </a:blip>
          <a:stretch>
            <a:fillRect/>
          </a:stretch>
        </p:blipFill>
        <p:spPr>
          <a:xfrm>
            <a:off x="5867400" y="2178638"/>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838200" y="365125"/>
            <a:ext cx="8204100" cy="250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sz="4200">
                <a:latin typeface="Arial"/>
                <a:ea typeface="Arial"/>
                <a:cs typeface="Arial"/>
                <a:sym typeface="Arial"/>
              </a:rPr>
              <a:t>WHAT IS</a:t>
            </a:r>
            <a:r>
              <a:rPr lang="en-US" sz="4200"/>
              <a:t/>
            </a:r>
            <a:br>
              <a:rPr lang="en-US" sz="4200"/>
            </a:br>
            <a:r>
              <a:rPr lang="en-US" sz="4200">
                <a:solidFill>
                  <a:srgbClr val="FF0000"/>
                </a:solidFill>
                <a:latin typeface="Anton"/>
                <a:ea typeface="Anton"/>
                <a:cs typeface="Anton"/>
                <a:sym typeface="Anton"/>
              </a:rPr>
              <a:t>Critical Incident Management?</a:t>
            </a:r>
            <a:endParaRPr sz="4200">
              <a:solidFill>
                <a:srgbClr val="FF0000"/>
              </a:solidFill>
              <a:latin typeface="Anton"/>
              <a:ea typeface="Anton"/>
              <a:cs typeface="Anton"/>
              <a:sym typeface="Anton"/>
            </a:endParaRPr>
          </a:p>
        </p:txBody>
      </p:sp>
      <p:sp>
        <p:nvSpPr>
          <p:cNvPr id="83" name="Google Shape;83;p15"/>
          <p:cNvSpPr txBox="1"/>
          <p:nvPr/>
        </p:nvSpPr>
        <p:spPr>
          <a:xfrm rot="-691" flipH="1">
            <a:off x="3481850" y="4142225"/>
            <a:ext cx="89538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00">
                <a:solidFill>
                  <a:schemeClr val="dk1"/>
                </a:solidFill>
                <a:latin typeface="Anton"/>
                <a:ea typeface="Anton"/>
                <a:cs typeface="Anton"/>
                <a:sym typeface="Anton"/>
              </a:rPr>
              <a:t>What does this guy know about</a:t>
            </a:r>
            <a:endParaRPr sz="3300">
              <a:solidFill>
                <a:schemeClr val="dk1"/>
              </a:solidFill>
              <a:latin typeface="Anton"/>
              <a:ea typeface="Anton"/>
              <a:cs typeface="Anton"/>
              <a:sym typeface="Anton"/>
            </a:endParaRPr>
          </a:p>
          <a:p>
            <a:pPr marL="0" marR="0" lvl="0" indent="0" algn="ctr" rtl="0">
              <a:spcBef>
                <a:spcPts val="0"/>
              </a:spcBef>
              <a:spcAft>
                <a:spcPts val="0"/>
              </a:spcAft>
              <a:buNone/>
            </a:pPr>
            <a:r>
              <a:rPr lang="en-US" sz="3300">
                <a:solidFill>
                  <a:schemeClr val="dk1"/>
                </a:solidFill>
                <a:latin typeface="Anton"/>
                <a:ea typeface="Anton"/>
                <a:cs typeface="Anton"/>
                <a:sym typeface="Anton"/>
              </a:rPr>
              <a:t>Major Incidents?</a:t>
            </a:r>
            <a:endParaRPr sz="3300">
              <a:solidFill>
                <a:schemeClr val="dk1"/>
              </a:solidFill>
              <a:latin typeface="Anton"/>
              <a:ea typeface="Anton"/>
              <a:cs typeface="Anton"/>
              <a:sym typeface="Anton"/>
            </a:endParaRPr>
          </a:p>
        </p:txBody>
      </p:sp>
      <p:sp>
        <p:nvSpPr>
          <p:cNvPr id="84" name="Google Shape;84;p15"/>
          <p:cNvSpPr txBox="1"/>
          <p:nvPr/>
        </p:nvSpPr>
        <p:spPr>
          <a:xfrm>
            <a:off x="5600842" y="4650720"/>
            <a:ext cx="6217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85" name="Google Shape;85;p15"/>
          <p:cNvCxnSpPr/>
          <p:nvPr/>
        </p:nvCxnSpPr>
        <p:spPr>
          <a:xfrm>
            <a:off x="941850" y="1899325"/>
            <a:ext cx="1496400" cy="0"/>
          </a:xfrm>
          <a:prstGeom prst="straightConnector1">
            <a:avLst/>
          </a:prstGeom>
          <a:noFill/>
          <a:ln w="114300" cap="flat" cmpd="sng">
            <a:solidFill>
              <a:schemeClr val="accent1"/>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endParaRPr/>
          </a:p>
        </p:txBody>
      </p:sp>
      <p:sp>
        <p:nvSpPr>
          <p:cNvPr id="535" name="Google Shape;535;p33"/>
          <p:cNvSpPr txBox="1">
            <a:spLocks noGrp="1"/>
          </p:cNvSpPr>
          <p:nvPr>
            <p:ph type="body" idx="1"/>
          </p:nvPr>
        </p:nvSpPr>
        <p:spPr>
          <a:xfrm>
            <a:off x="-1316421" y="14892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600"/>
              </a:spcAft>
              <a:buClr>
                <a:schemeClr val="lt1"/>
              </a:buClr>
              <a:buSzPts val="2800"/>
              <a:buChar char="●"/>
            </a:pPr>
            <a:r>
              <a:rPr lang="en-US"/>
              <a:t>  </a:t>
            </a:r>
            <a:endParaRPr/>
          </a:p>
        </p:txBody>
      </p:sp>
      <p:sp>
        <p:nvSpPr>
          <p:cNvPr id="536" name="Google Shape;53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537" name="Google Shape;537;p33" descr="https://lh7-us.googleusercontent.com/Fwbueobtnye3DYThs3GKBFoga4yhaVjM4Nv82l6BAgysYA5VlLyNZvyA5ouPTYlQS8DoyKmbXD5wIYhv_6Jxz_ONZauBw_RD9UFy1OSvWP5SEXIUbLKXlpK2IyJnoX4aFKN86KXjHyqn-rqAuTOGvbOpkw=s2048"/>
          <p:cNvPicPr preferRelativeResize="0"/>
          <p:nvPr/>
        </p:nvPicPr>
        <p:blipFill rotWithShape="1">
          <a:blip r:embed="rId3">
            <a:alphaModFix/>
          </a:blip>
          <a:srcRect/>
          <a:stretch/>
        </p:blipFill>
        <p:spPr>
          <a:xfrm>
            <a:off x="-1999046" y="-9464456"/>
            <a:ext cx="14630400" cy="1950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endParaRPr/>
          </a:p>
        </p:txBody>
      </p:sp>
      <p:sp>
        <p:nvSpPr>
          <p:cNvPr id="543" name="Google Shape;5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544" name="Google Shape;544;p34"/>
          <p:cNvPicPr preferRelativeResize="0">
            <a:picLocks noGrp="1"/>
          </p:cNvPicPr>
          <p:nvPr>
            <p:ph type="body" idx="1"/>
          </p:nvPr>
        </p:nvPicPr>
        <p:blipFill rotWithShape="1">
          <a:blip r:embed="rId3">
            <a:alphaModFix/>
          </a:blip>
          <a:srcRect/>
          <a:stretch/>
        </p:blipFill>
        <p:spPr>
          <a:xfrm>
            <a:off x="100200" y="85200"/>
            <a:ext cx="11970300" cy="867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35"/>
          <p:cNvPicPr preferRelativeResize="0"/>
          <p:nvPr/>
        </p:nvPicPr>
        <p:blipFill>
          <a:blip r:embed="rId3">
            <a:alphaModFix/>
          </a:blip>
          <a:stretch>
            <a:fillRect/>
          </a:stretch>
        </p:blipFill>
        <p:spPr>
          <a:xfrm>
            <a:off x="2781050" y="0"/>
            <a:ext cx="6063075" cy="6858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36"/>
          <p:cNvPicPr preferRelativeResize="0"/>
          <p:nvPr/>
        </p:nvPicPr>
        <p:blipFill>
          <a:blip r:embed="rId3">
            <a:alphaModFix/>
          </a:blip>
          <a:stretch>
            <a:fillRect/>
          </a:stretch>
        </p:blipFill>
        <p:spPr>
          <a:xfrm>
            <a:off x="2640775" y="0"/>
            <a:ext cx="6702151" cy="6858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37"/>
          <p:cNvPicPr preferRelativeResize="0"/>
          <p:nvPr/>
        </p:nvPicPr>
        <p:blipFill>
          <a:blip r:embed="rId3">
            <a:alphaModFix/>
          </a:blip>
          <a:stretch>
            <a:fillRect/>
          </a:stretch>
        </p:blipFill>
        <p:spPr>
          <a:xfrm>
            <a:off x="3310975" y="0"/>
            <a:ext cx="5548750" cy="68580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566"/>
        <p:cNvGrpSpPr/>
        <p:nvPr/>
      </p:nvGrpSpPr>
      <p:grpSpPr>
        <a:xfrm>
          <a:off x="0" y="0"/>
          <a:ext cx="0" cy="0"/>
          <a:chOff x="0" y="0"/>
          <a:chExt cx="0" cy="0"/>
        </a:xfrm>
      </p:grpSpPr>
      <p:sp>
        <p:nvSpPr>
          <p:cNvPr id="567" name="Google Shape;56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K9 Clearing Target</a:t>
            </a:r>
            <a:endParaRPr/>
          </a:p>
        </p:txBody>
      </p:sp>
      <p:sp>
        <p:nvSpPr>
          <p:cNvPr id="568" name="Google Shape;568;p38"/>
          <p:cNvSpPr txBox="1">
            <a:spLocks noGrp="1"/>
          </p:cNvSpPr>
          <p:nvPr>
            <p:ph type="ftr" idx="11"/>
          </p:nvPr>
        </p:nvSpPr>
        <p:spPr>
          <a:xfrm>
            <a:off x="4038600" y="2789528"/>
            <a:ext cx="4114800" cy="267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1208 hrs</a:t>
            </a:r>
            <a:endParaRPr sz="2800"/>
          </a:p>
          <a:p>
            <a:pPr marL="0" lvl="0" indent="0" algn="ctr" rtl="0">
              <a:spcBef>
                <a:spcPts val="0"/>
              </a:spcBef>
              <a:spcAft>
                <a:spcPts val="0"/>
              </a:spcAft>
              <a:buNone/>
            </a:pPr>
            <a:r>
              <a:rPr lang="en-US" sz="2800"/>
              <a:t>09 sec</a:t>
            </a:r>
            <a:endParaRPr sz="2800"/>
          </a:p>
          <a:p>
            <a:pPr marL="0" lvl="0" indent="0" algn="ctr" rtl="0">
              <a:spcBef>
                <a:spcPts val="0"/>
              </a:spcBef>
              <a:spcAft>
                <a:spcPts val="0"/>
              </a:spcAft>
              <a:buNone/>
            </a:pPr>
            <a:endParaRPr sz="6600"/>
          </a:p>
        </p:txBody>
      </p:sp>
      <p:grpSp>
        <p:nvGrpSpPr>
          <p:cNvPr id="569" name="Google Shape;569;p38"/>
          <p:cNvGrpSpPr/>
          <p:nvPr/>
        </p:nvGrpSpPr>
        <p:grpSpPr>
          <a:xfrm>
            <a:off x="1832275" y="4733441"/>
            <a:ext cx="8833088" cy="1337766"/>
            <a:chOff x="3475" y="964214"/>
            <a:chExt cx="8833088" cy="1337766"/>
          </a:xfrm>
        </p:grpSpPr>
        <p:sp>
          <p:nvSpPr>
            <p:cNvPr id="570" name="Google Shape;570;p38"/>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572" name="Google Shape;572;p38"/>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74" name="Google Shape;574;p38"/>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576" name="Google Shape;576;p38"/>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78" name="Google Shape;578;p38"/>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580" name="Google Shape;580;p38"/>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82" name="Google Shape;582;p38"/>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584" name="Google Shape;584;p38"/>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86" name="Google Shape;586;p38"/>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588" name="Google Shape;588;p38"/>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90" name="Google Shape;590;p38"/>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93" name="Google Shape;593;p38"/>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595" name="Google Shape;595;p38"/>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597" name="Google Shape;597;p38"/>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599" name="Google Shape;599;p38"/>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01" name="Google Shape;601;p38"/>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txBox="1"/>
            <p:nvPr/>
          </p:nvSpPr>
          <p:spPr>
            <a:xfrm>
              <a:off x="8048681" y="1029421"/>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603" name="Google Shape;603;p38"/>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604" name="Google Shape;604;p38" title="k9 clearing.mp3">
            <a:hlinkClick r:id="rId3"/>
          </p:cNvPr>
          <p:cNvPicPr preferRelativeResize="0"/>
          <p:nvPr/>
        </p:nvPicPr>
        <p:blipFill>
          <a:blip r:embed="rId4">
            <a:alphaModFix/>
          </a:blip>
          <a:stretch>
            <a:fillRect/>
          </a:stretch>
        </p:blipFill>
        <p:spPr>
          <a:xfrm>
            <a:off x="5753325" y="1945725"/>
            <a:ext cx="457200" cy="45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9"/>
          <p:cNvSpPr txBox="1">
            <a:spLocks noGrp="1"/>
          </p:cNvSpPr>
          <p:nvPr>
            <p:ph type="ctrTitle"/>
          </p:nvPr>
        </p:nvSpPr>
        <p:spPr>
          <a:xfrm>
            <a:off x="448550" y="177833"/>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Bomb Squad Call</a:t>
            </a:r>
            <a:endParaRPr/>
          </a:p>
        </p:txBody>
      </p:sp>
      <p:sp>
        <p:nvSpPr>
          <p:cNvPr id="610" name="Google Shape;610;p39"/>
          <p:cNvSpPr txBox="1">
            <a:spLocks noGrp="1"/>
          </p:cNvSpPr>
          <p:nvPr>
            <p:ph type="ftr" idx="11"/>
          </p:nvPr>
        </p:nvSpPr>
        <p:spPr>
          <a:xfrm>
            <a:off x="4370925" y="3339348"/>
            <a:ext cx="3316800" cy="984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1209 hrs</a:t>
            </a:r>
            <a:endParaRPr sz="2800"/>
          </a:p>
          <a:p>
            <a:pPr marL="0" lvl="0" indent="0" algn="ctr" rtl="0">
              <a:spcBef>
                <a:spcPts val="0"/>
              </a:spcBef>
              <a:spcAft>
                <a:spcPts val="0"/>
              </a:spcAft>
              <a:buNone/>
            </a:pPr>
            <a:r>
              <a:rPr lang="en-US" sz="2800"/>
              <a:t>52 sec</a:t>
            </a:r>
            <a:endParaRPr sz="2800"/>
          </a:p>
          <a:p>
            <a:pPr marL="0" lvl="0" indent="0" algn="l" rtl="0">
              <a:spcBef>
                <a:spcPts val="0"/>
              </a:spcBef>
              <a:spcAft>
                <a:spcPts val="0"/>
              </a:spcAft>
              <a:buNone/>
            </a:pPr>
            <a:endParaRPr sz="2800"/>
          </a:p>
        </p:txBody>
      </p:sp>
      <p:grpSp>
        <p:nvGrpSpPr>
          <p:cNvPr id="611" name="Google Shape;611;p39"/>
          <p:cNvGrpSpPr/>
          <p:nvPr/>
        </p:nvGrpSpPr>
        <p:grpSpPr>
          <a:xfrm>
            <a:off x="1832275" y="4733441"/>
            <a:ext cx="8833088" cy="1337766"/>
            <a:chOff x="3475" y="964214"/>
            <a:chExt cx="8833088" cy="1337766"/>
          </a:xfrm>
        </p:grpSpPr>
        <p:sp>
          <p:nvSpPr>
            <p:cNvPr id="612" name="Google Shape;612;p39"/>
            <p:cNvSpPr/>
            <p:nvPr/>
          </p:nvSpPr>
          <p:spPr>
            <a:xfrm>
              <a:off x="3475" y="964214"/>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9"/>
            <p:cNvSpPr txBox="1"/>
            <p:nvPr/>
          </p:nvSpPr>
          <p:spPr>
            <a:xfrm>
              <a:off x="19593" y="980332"/>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911 CALLS </a:t>
              </a:r>
              <a:endParaRPr sz="800">
                <a:solidFill>
                  <a:schemeClr val="lt1"/>
                </a:solidFill>
                <a:latin typeface="Calibri"/>
                <a:ea typeface="Calibri"/>
                <a:cs typeface="Calibri"/>
                <a:sym typeface="Calibri"/>
              </a:endParaRPr>
            </a:p>
          </p:txBody>
        </p:sp>
        <p:sp>
          <p:nvSpPr>
            <p:cNvPr id="614" name="Google Shape;614;p39"/>
            <p:cNvSpPr/>
            <p:nvPr/>
          </p:nvSpPr>
          <p:spPr>
            <a:xfrm rot="2948080">
              <a:off x="663290" y="1518608"/>
              <a:ext cx="141223" cy="19927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9"/>
            <p:cNvSpPr txBox="1"/>
            <p:nvPr/>
          </p:nvSpPr>
          <p:spPr>
            <a:xfrm rot="2943561">
              <a:off x="670666" y="1542457"/>
              <a:ext cx="98889" cy="11952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16" name="Google Shape;616;p39"/>
            <p:cNvSpPr/>
            <p:nvPr/>
          </p:nvSpPr>
          <p:spPr>
            <a:xfrm>
              <a:off x="654981" y="1715976"/>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9"/>
            <p:cNvSpPr txBox="1"/>
            <p:nvPr/>
          </p:nvSpPr>
          <p:spPr>
            <a:xfrm>
              <a:off x="671099" y="1732094"/>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DISPATCHING UNITS</a:t>
              </a:r>
              <a:endParaRPr sz="800">
                <a:solidFill>
                  <a:schemeClr val="lt1"/>
                </a:solidFill>
                <a:latin typeface="Calibri"/>
                <a:ea typeface="Calibri"/>
                <a:cs typeface="Calibri"/>
                <a:sym typeface="Calibri"/>
              </a:endParaRPr>
            </a:p>
          </p:txBody>
        </p:sp>
        <p:sp>
          <p:nvSpPr>
            <p:cNvPr id="618" name="Google Shape;618;p39"/>
            <p:cNvSpPr/>
            <p:nvPr/>
          </p:nvSpPr>
          <p:spPr>
            <a:xfrm rot="-2806918">
              <a:off x="1339283" y="1514707"/>
              <a:ext cx="143258" cy="199506"/>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9"/>
            <p:cNvSpPr txBox="1"/>
            <p:nvPr/>
          </p:nvSpPr>
          <p:spPr>
            <a:xfrm rot="-2808983">
              <a:off x="1345991" y="1570213"/>
              <a:ext cx="100389" cy="119703"/>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20" name="Google Shape;620;p39"/>
            <p:cNvSpPr/>
            <p:nvPr/>
          </p:nvSpPr>
          <p:spPr>
            <a:xfrm>
              <a:off x="1357090" y="96844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9"/>
            <p:cNvSpPr txBox="1"/>
            <p:nvPr/>
          </p:nvSpPr>
          <p:spPr>
            <a:xfrm>
              <a:off x="1373208" y="98455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CONTINUOUS 911 CALLS</a:t>
              </a:r>
              <a:endParaRPr sz="800">
                <a:solidFill>
                  <a:schemeClr val="lt1"/>
                </a:solidFill>
                <a:latin typeface="Calibri"/>
                <a:ea typeface="Calibri"/>
                <a:cs typeface="Calibri"/>
                <a:sym typeface="Calibri"/>
              </a:endParaRPr>
            </a:p>
          </p:txBody>
        </p:sp>
        <p:sp>
          <p:nvSpPr>
            <p:cNvPr id="622" name="Google Shape;622;p39"/>
            <p:cNvSpPr/>
            <p:nvPr/>
          </p:nvSpPr>
          <p:spPr>
            <a:xfrm rot="40065">
              <a:off x="2213848" y="1176306"/>
              <a:ext cx="257417" cy="199514"/>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9"/>
            <p:cNvSpPr txBox="1"/>
            <p:nvPr/>
          </p:nvSpPr>
          <p:spPr>
            <a:xfrm rot="41731">
              <a:off x="2213843" y="1215891"/>
              <a:ext cx="197715" cy="11970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24" name="Google Shape;624;p39"/>
            <p:cNvSpPr/>
            <p:nvPr/>
          </p:nvSpPr>
          <p:spPr>
            <a:xfrm>
              <a:off x="2647035" y="983189"/>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9"/>
            <p:cNvSpPr txBox="1"/>
            <p:nvPr/>
          </p:nvSpPr>
          <p:spPr>
            <a:xfrm>
              <a:off x="2663153" y="999307"/>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OFFICERS ONSCENE</a:t>
              </a:r>
              <a:endParaRPr sz="800">
                <a:solidFill>
                  <a:schemeClr val="lt1"/>
                </a:solidFill>
                <a:latin typeface="Calibri"/>
                <a:ea typeface="Calibri"/>
                <a:cs typeface="Calibri"/>
                <a:sym typeface="Calibri"/>
              </a:endParaRPr>
            </a:p>
          </p:txBody>
        </p:sp>
        <p:sp>
          <p:nvSpPr>
            <p:cNvPr id="626" name="Google Shape;626;p39"/>
            <p:cNvSpPr/>
            <p:nvPr/>
          </p:nvSpPr>
          <p:spPr>
            <a:xfrm rot="2726927">
              <a:off x="3349566" y="1546205"/>
              <a:ext cx="162498" cy="199411"/>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txBox="1"/>
            <p:nvPr/>
          </p:nvSpPr>
          <p:spPr>
            <a:xfrm rot="2725654">
              <a:off x="3356947" y="1568777"/>
              <a:ext cx="113706" cy="119645"/>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28" name="Google Shape;628;p39"/>
            <p:cNvSpPr/>
            <p:nvPr/>
          </p:nvSpPr>
          <p:spPr>
            <a:xfrm>
              <a:off x="3404082" y="1751780"/>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9"/>
            <p:cNvSpPr txBox="1"/>
            <p:nvPr/>
          </p:nvSpPr>
          <p:spPr>
            <a:xfrm>
              <a:off x="3420200" y="1767898"/>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ASSISTANCE FROM ADDITIONAL AGENCIES</a:t>
              </a:r>
              <a:endParaRPr sz="800">
                <a:solidFill>
                  <a:schemeClr val="lt1"/>
                </a:solidFill>
                <a:latin typeface="Calibri"/>
                <a:ea typeface="Calibri"/>
                <a:cs typeface="Calibri"/>
                <a:sym typeface="Calibri"/>
              </a:endParaRPr>
            </a:p>
          </p:txBody>
        </p:sp>
        <p:sp>
          <p:nvSpPr>
            <p:cNvPr id="630" name="Google Shape;630;p39"/>
            <p:cNvSpPr/>
            <p:nvPr/>
          </p:nvSpPr>
          <p:spPr>
            <a:xfrm rot="-2661471">
              <a:off x="4120176" y="1536312"/>
              <a:ext cx="170353" cy="199415"/>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9"/>
            <p:cNvSpPr txBox="1"/>
            <p:nvPr/>
          </p:nvSpPr>
          <p:spPr>
            <a:xfrm rot="-2663299">
              <a:off x="4127449" y="1594038"/>
              <a:ext cx="119225" cy="119649"/>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32" name="Google Shape;632;p39"/>
            <p:cNvSpPr/>
            <p:nvPr/>
          </p:nvSpPr>
          <p:spPr>
            <a:xfrm>
              <a:off x="4195547" y="976547"/>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9"/>
            <p:cNvSpPr/>
            <p:nvPr/>
          </p:nvSpPr>
          <p:spPr>
            <a:xfrm rot="49974">
              <a:off x="5135892" y="1162152"/>
              <a:ext cx="288931"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9"/>
            <p:cNvSpPr txBox="1"/>
            <p:nvPr/>
          </p:nvSpPr>
          <p:spPr>
            <a:xfrm rot="49558">
              <a:off x="5135898" y="1201587"/>
              <a:ext cx="228924"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35" name="Google Shape;635;p39"/>
            <p:cNvSpPr/>
            <p:nvPr/>
          </p:nvSpPr>
          <p:spPr>
            <a:xfrm>
              <a:off x="5544632" y="99673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9"/>
            <p:cNvSpPr txBox="1"/>
            <p:nvPr/>
          </p:nvSpPr>
          <p:spPr>
            <a:xfrm>
              <a:off x="5560750" y="1012851"/>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PRESSING THE SUSPECT</a:t>
              </a:r>
              <a:endParaRPr sz="800">
                <a:solidFill>
                  <a:schemeClr val="lt1"/>
                </a:solidFill>
                <a:latin typeface="Calibri"/>
                <a:ea typeface="Calibri"/>
                <a:cs typeface="Calibri"/>
                <a:sym typeface="Calibri"/>
              </a:endParaRPr>
            </a:p>
          </p:txBody>
        </p:sp>
        <p:sp>
          <p:nvSpPr>
            <p:cNvPr id="637" name="Google Shape;637;p39"/>
            <p:cNvSpPr/>
            <p:nvPr/>
          </p:nvSpPr>
          <p:spPr>
            <a:xfrm rot="-4652">
              <a:off x="6453246" y="1171023"/>
              <a:ext cx="221700" cy="199500"/>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9"/>
            <p:cNvSpPr txBox="1"/>
            <p:nvPr/>
          </p:nvSpPr>
          <p:spPr>
            <a:xfrm rot="-6378">
              <a:off x="6453326" y="1210908"/>
              <a:ext cx="161700" cy="119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39" name="Google Shape;639;p39"/>
            <p:cNvSpPr/>
            <p:nvPr/>
          </p:nvSpPr>
          <p:spPr>
            <a:xfrm>
              <a:off x="6766896" y="994295"/>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9"/>
            <p:cNvSpPr txBox="1"/>
            <p:nvPr/>
          </p:nvSpPr>
          <p:spPr>
            <a:xfrm>
              <a:off x="6783014" y="1010413"/>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SUSPECT APPREHENSION</a:t>
              </a:r>
              <a:endParaRPr sz="800">
                <a:solidFill>
                  <a:schemeClr val="lt1"/>
                </a:solidFill>
                <a:latin typeface="Calibri"/>
                <a:ea typeface="Calibri"/>
                <a:cs typeface="Calibri"/>
                <a:sym typeface="Calibri"/>
              </a:endParaRPr>
            </a:p>
          </p:txBody>
        </p:sp>
        <p:sp>
          <p:nvSpPr>
            <p:cNvPr id="641" name="Google Shape;641;p39"/>
            <p:cNvSpPr/>
            <p:nvPr/>
          </p:nvSpPr>
          <p:spPr>
            <a:xfrm rot="50613">
              <a:off x="7686394" y="1179317"/>
              <a:ext cx="244527" cy="199523"/>
            </a:xfrm>
            <a:prstGeom prst="rightArrow">
              <a:avLst>
                <a:gd name="adj1" fmla="val 6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txBox="1"/>
            <p:nvPr/>
          </p:nvSpPr>
          <p:spPr>
            <a:xfrm rot="50223">
              <a:off x="7686398" y="1218752"/>
              <a:ext cx="184820" cy="1197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600">
                <a:solidFill>
                  <a:schemeClr val="lt1"/>
                </a:solidFill>
                <a:latin typeface="Calibri"/>
                <a:ea typeface="Calibri"/>
                <a:cs typeface="Calibri"/>
                <a:sym typeface="Calibri"/>
              </a:endParaRPr>
            </a:p>
          </p:txBody>
        </p:sp>
        <p:sp>
          <p:nvSpPr>
            <p:cNvPr id="643" name="Google Shape;643;p39"/>
            <p:cNvSpPr/>
            <p:nvPr/>
          </p:nvSpPr>
          <p:spPr>
            <a:xfrm>
              <a:off x="8032563" y="1013303"/>
              <a:ext cx="804000" cy="550200"/>
            </a:xfrm>
            <a:prstGeom prst="roundRect">
              <a:avLst>
                <a:gd name="adj" fmla="val 1000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txBox="1"/>
            <p:nvPr/>
          </p:nvSpPr>
          <p:spPr>
            <a:xfrm>
              <a:off x="8048681" y="1029421"/>
              <a:ext cx="771900" cy="518100"/>
            </a:xfrm>
            <a:prstGeom prst="rect">
              <a:avLst/>
            </a:prstGeom>
            <a:solidFill>
              <a:srgbClr val="FF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CLEARING AND SECURING THE SCENE</a:t>
              </a:r>
              <a:endParaRPr sz="800">
                <a:solidFill>
                  <a:schemeClr val="lt1"/>
                </a:solidFill>
                <a:latin typeface="Calibri"/>
                <a:ea typeface="Calibri"/>
                <a:cs typeface="Calibri"/>
                <a:sym typeface="Calibri"/>
              </a:endParaRPr>
            </a:p>
          </p:txBody>
        </p:sp>
        <p:sp>
          <p:nvSpPr>
            <p:cNvPr id="645" name="Google Shape;645;p39"/>
            <p:cNvSpPr txBox="1"/>
            <p:nvPr/>
          </p:nvSpPr>
          <p:spPr>
            <a:xfrm>
              <a:off x="4211665" y="992665"/>
              <a:ext cx="771900" cy="518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800">
                  <a:solidFill>
                    <a:schemeClr val="lt1"/>
                  </a:solidFill>
                  <a:latin typeface="Calibri"/>
                  <a:ea typeface="Calibri"/>
                  <a:cs typeface="Calibri"/>
                  <a:sym typeface="Calibri"/>
                </a:rPr>
                <a:t>SECONDARY ENTRY</a:t>
              </a:r>
              <a:endParaRPr sz="800">
                <a:solidFill>
                  <a:schemeClr val="lt1"/>
                </a:solidFill>
                <a:latin typeface="Calibri"/>
                <a:ea typeface="Calibri"/>
                <a:cs typeface="Calibri"/>
                <a:sym typeface="Calibri"/>
              </a:endParaRPr>
            </a:p>
          </p:txBody>
        </p:sp>
      </p:grpSp>
      <p:pic>
        <p:nvPicPr>
          <p:cNvPr id="646" name="Google Shape;646;p39" title="bomb squad call.mp3">
            <a:hlinkClick r:id="rId3"/>
          </p:cNvPr>
          <p:cNvPicPr preferRelativeResize="0"/>
          <p:nvPr/>
        </p:nvPicPr>
        <p:blipFill>
          <a:blip r:embed="rId4">
            <a:alphaModFix/>
          </a:blip>
          <a:stretch>
            <a:fillRect/>
          </a:stretch>
        </p:blipFill>
        <p:spPr>
          <a:xfrm>
            <a:off x="5900300" y="2136725"/>
            <a:ext cx="4572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650"/>
        <p:cNvGrpSpPr/>
        <p:nvPr/>
      </p:nvGrpSpPr>
      <p:grpSpPr>
        <a:xfrm>
          <a:off x="0" y="0"/>
          <a:ext cx="0" cy="0"/>
          <a:chOff x="0" y="0"/>
          <a:chExt cx="0" cy="0"/>
        </a:xfrm>
      </p:grpSpPr>
      <p:sp>
        <p:nvSpPr>
          <p:cNvPr id="651" name="Google Shape;651;p40"/>
          <p:cNvSpPr txBox="1">
            <a:spLocks noGrp="1"/>
          </p:cNvSpPr>
          <p:nvPr>
            <p:ph type="ctrTitle"/>
          </p:nvPr>
        </p:nvSpPr>
        <p:spPr>
          <a:xfrm>
            <a:off x="415650" y="307708"/>
            <a:ext cx="11360700" cy="171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Identifying Multiple Bombs</a:t>
            </a:r>
            <a:endParaRPr/>
          </a:p>
        </p:txBody>
      </p:sp>
      <p:sp>
        <p:nvSpPr>
          <p:cNvPr id="652" name="Google Shape;652;p40"/>
          <p:cNvSpPr txBox="1">
            <a:spLocks noGrp="1"/>
          </p:cNvSpPr>
          <p:nvPr>
            <p:ph type="sldNum" idx="12"/>
          </p:nvPr>
        </p:nvSpPr>
        <p:spPr>
          <a:xfrm>
            <a:off x="4565295" y="2700257"/>
            <a:ext cx="2871900" cy="203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rgbClr val="000000"/>
                </a:solidFill>
              </a:rPr>
              <a:t>Time: 1212 hrs</a:t>
            </a:r>
            <a:endParaRPr sz="2800">
              <a:solidFill>
                <a:srgbClr val="000000"/>
              </a:solidFill>
            </a:endParaRPr>
          </a:p>
          <a:p>
            <a:pPr marL="0" lvl="0" indent="0" algn="ctr" rtl="0">
              <a:spcBef>
                <a:spcPts val="0"/>
              </a:spcBef>
              <a:spcAft>
                <a:spcPts val="0"/>
              </a:spcAft>
              <a:buNone/>
            </a:pPr>
            <a:r>
              <a:rPr lang="en-US" sz="2800">
                <a:solidFill>
                  <a:srgbClr val="000000"/>
                </a:solidFill>
              </a:rPr>
              <a:t>28 sec</a:t>
            </a:r>
            <a:endParaRPr sz="2800">
              <a:solidFill>
                <a:srgbClr val="000000"/>
              </a:solidFill>
            </a:endParaRPr>
          </a:p>
          <a:p>
            <a:pPr marL="0" lvl="0" indent="0" algn="ctr" rtl="0">
              <a:spcBef>
                <a:spcPts val="0"/>
              </a:spcBef>
              <a:spcAft>
                <a:spcPts val="0"/>
              </a:spcAft>
              <a:buNone/>
            </a:pPr>
            <a:endParaRPr sz="2800">
              <a:solidFill>
                <a:srgbClr val="000000"/>
              </a:solidFill>
            </a:endParaRPr>
          </a:p>
        </p:txBody>
      </p:sp>
      <p:sp>
        <p:nvSpPr>
          <p:cNvPr id="653" name="Google Shape;653;p40"/>
          <p:cNvSpPr txBox="1"/>
          <p:nvPr/>
        </p:nvSpPr>
        <p:spPr>
          <a:xfrm>
            <a:off x="2144250" y="5325825"/>
            <a:ext cx="9480600" cy="1413900"/>
          </a:xfrm>
          <a:prstGeom prst="rect">
            <a:avLst/>
          </a:prstGeom>
          <a:noFill/>
          <a:ln>
            <a:noFill/>
          </a:ln>
        </p:spPr>
        <p:txBody>
          <a:bodyPr spcFirstLastPara="1" wrap="square" lIns="91425" tIns="91425" rIns="91425" bIns="91425" anchor="t" anchorCtr="0">
            <a:noAutofit/>
          </a:bodyPr>
          <a:lstStyle/>
          <a:p>
            <a:pPr marL="228600" lvl="0" indent="-228600" algn="l" rtl="0">
              <a:lnSpc>
                <a:spcPct val="90000"/>
              </a:lnSpc>
              <a:spcBef>
                <a:spcPts val="0"/>
              </a:spcBef>
              <a:spcAft>
                <a:spcPts val="0"/>
              </a:spcAft>
              <a:buClr>
                <a:schemeClr val="lt1"/>
              </a:buClr>
              <a:buSzPts val="2800"/>
              <a:buFont typeface="Roboto"/>
              <a:buChar char="●"/>
            </a:pPr>
            <a:r>
              <a:rPr lang="en-US" sz="1700">
                <a:solidFill>
                  <a:schemeClr val="dk2"/>
                </a:solidFill>
                <a:latin typeface="Roboto"/>
                <a:ea typeface="Roboto"/>
                <a:cs typeface="Roboto"/>
                <a:sym typeface="Roboto"/>
              </a:rPr>
              <a:t>    </a:t>
            </a:r>
            <a:r>
              <a:rPr lang="en-US" sz="1700">
                <a:solidFill>
                  <a:schemeClr val="accent1"/>
                </a:solidFill>
                <a:latin typeface="Roboto"/>
                <a:ea typeface="Roboto"/>
                <a:cs typeface="Roboto"/>
                <a:sym typeface="Roboto"/>
              </a:rPr>
              <a:t>Officers identified possible Bombs on the suspect’s person and scattered amongst Target. </a:t>
            </a:r>
            <a:endParaRPr sz="1700">
              <a:solidFill>
                <a:schemeClr val="accent1"/>
              </a:solidFill>
              <a:latin typeface="Roboto"/>
              <a:ea typeface="Roboto"/>
              <a:cs typeface="Roboto"/>
              <a:sym typeface="Roboto"/>
            </a:endParaRPr>
          </a:p>
          <a:p>
            <a:pPr marL="228600" lvl="0" indent="-50800" algn="l" rtl="0">
              <a:lnSpc>
                <a:spcPct val="90000"/>
              </a:lnSpc>
              <a:spcBef>
                <a:spcPts val="1000"/>
              </a:spcBef>
              <a:spcAft>
                <a:spcPts val="0"/>
              </a:spcAft>
              <a:buClr>
                <a:schemeClr val="lt1"/>
              </a:buClr>
              <a:buSzPts val="2800"/>
              <a:buFont typeface="Arial"/>
              <a:buNone/>
            </a:pPr>
            <a:endParaRPr sz="1700">
              <a:solidFill>
                <a:schemeClr val="dk2"/>
              </a:solidFill>
              <a:latin typeface="Roboto"/>
              <a:ea typeface="Roboto"/>
              <a:cs typeface="Roboto"/>
              <a:sym typeface="Roboto"/>
            </a:endParaRPr>
          </a:p>
          <a:p>
            <a:pPr marL="228600" lvl="0" indent="-228600" algn="l" rtl="0">
              <a:lnSpc>
                <a:spcPct val="90000"/>
              </a:lnSpc>
              <a:spcBef>
                <a:spcPts val="1000"/>
              </a:spcBef>
              <a:spcAft>
                <a:spcPts val="0"/>
              </a:spcAft>
              <a:buClr>
                <a:schemeClr val="lt1"/>
              </a:buClr>
              <a:buSzPts val="2800"/>
              <a:buFont typeface="Roboto"/>
              <a:buChar char="●"/>
            </a:pPr>
            <a:r>
              <a:rPr lang="en-US" sz="1700">
                <a:solidFill>
                  <a:schemeClr val="dk2"/>
                </a:solidFill>
                <a:latin typeface="Roboto"/>
                <a:ea typeface="Roboto"/>
                <a:cs typeface="Roboto"/>
                <a:sym typeface="Roboto"/>
              </a:rPr>
              <a:t>                                                  </a:t>
            </a:r>
            <a:r>
              <a:rPr lang="en-US" sz="1700">
                <a:solidFill>
                  <a:schemeClr val="accent1"/>
                </a:solidFill>
                <a:latin typeface="Roboto"/>
                <a:ea typeface="Roboto"/>
                <a:cs typeface="Roboto"/>
                <a:sym typeface="Roboto"/>
              </a:rPr>
              <a:t>4-5 possible bombs at Hammond Square</a:t>
            </a:r>
            <a:endParaRPr sz="1700">
              <a:solidFill>
                <a:schemeClr val="accent1"/>
              </a:solidFill>
              <a:latin typeface="Roboto"/>
              <a:ea typeface="Roboto"/>
              <a:cs typeface="Roboto"/>
              <a:sym typeface="Roboto"/>
            </a:endParaRPr>
          </a:p>
          <a:p>
            <a:pPr marL="228600" lvl="0" indent="-50800" algn="l" rtl="0">
              <a:lnSpc>
                <a:spcPct val="90000"/>
              </a:lnSpc>
              <a:spcBef>
                <a:spcPts val="1000"/>
              </a:spcBef>
              <a:spcAft>
                <a:spcPts val="0"/>
              </a:spcAft>
              <a:buClr>
                <a:schemeClr val="lt1"/>
              </a:buClr>
              <a:buSzPts val="2800"/>
              <a:buFont typeface="Arial"/>
              <a:buNone/>
            </a:pPr>
            <a:endParaRPr sz="1700">
              <a:solidFill>
                <a:schemeClr val="dk2"/>
              </a:solidFill>
              <a:latin typeface="Roboto"/>
              <a:ea typeface="Roboto"/>
              <a:cs typeface="Roboto"/>
              <a:sym typeface="Roboto"/>
            </a:endParaRPr>
          </a:p>
          <a:p>
            <a:pPr marL="0" lvl="0" indent="0" algn="l" rtl="0">
              <a:spcBef>
                <a:spcPts val="1600"/>
              </a:spcBef>
              <a:spcAft>
                <a:spcPts val="0"/>
              </a:spcAft>
              <a:buNone/>
            </a:pPr>
            <a:endParaRPr sz="1700">
              <a:solidFill>
                <a:schemeClr val="dk2"/>
              </a:solidFill>
              <a:latin typeface="Roboto"/>
              <a:ea typeface="Roboto"/>
              <a:cs typeface="Roboto"/>
              <a:sym typeface="Roboto"/>
            </a:endParaRPr>
          </a:p>
        </p:txBody>
      </p:sp>
      <p:pic>
        <p:nvPicPr>
          <p:cNvPr id="654" name="Google Shape;654;p40" title="identifing mul. bombs.mp3">
            <a:hlinkClick r:id="rId3"/>
          </p:cNvPr>
          <p:cNvPicPr preferRelativeResize="0"/>
          <p:nvPr/>
        </p:nvPicPr>
        <p:blipFill>
          <a:blip r:embed="rId4">
            <a:alphaModFix/>
          </a:blip>
          <a:stretch>
            <a:fillRect/>
          </a:stretch>
        </p:blipFill>
        <p:spPr>
          <a:xfrm>
            <a:off x="5867400" y="2180276"/>
            <a:ext cx="457200" cy="457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1"/>
          <p:cNvSpPr txBox="1">
            <a:spLocks noGrp="1"/>
          </p:cNvSpPr>
          <p:nvPr>
            <p:ph type="ctrTitle"/>
          </p:nvPr>
        </p:nvSpPr>
        <p:spPr>
          <a:xfrm>
            <a:off x="415650" y="337558"/>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Clear the Circle</a:t>
            </a:r>
            <a:endParaRPr/>
          </a:p>
        </p:txBody>
      </p:sp>
      <p:sp>
        <p:nvSpPr>
          <p:cNvPr id="660" name="Google Shape;660;p41"/>
          <p:cNvSpPr txBox="1">
            <a:spLocks noGrp="1"/>
          </p:cNvSpPr>
          <p:nvPr>
            <p:ph type="sldNum" idx="12"/>
          </p:nvPr>
        </p:nvSpPr>
        <p:spPr>
          <a:xfrm>
            <a:off x="3754173" y="2614055"/>
            <a:ext cx="4418400" cy="1629900"/>
          </a:xfrm>
          <a:prstGeom prst="rect">
            <a:avLst/>
          </a:prstGeom>
          <a:noFill/>
          <a:ln>
            <a:noFill/>
          </a:ln>
        </p:spPr>
        <p:txBody>
          <a:bodyPr spcFirstLastPara="1" wrap="square" lIns="91425" tIns="45700" rIns="91425" bIns="45700" anchor="ctr" anchorCtr="0">
            <a:normAutofit fontScale="92500" lnSpcReduction="20000"/>
          </a:bodyPr>
          <a:lstStyle/>
          <a:p>
            <a:pPr marL="0" lvl="0" indent="0" algn="r" rtl="0">
              <a:spcBef>
                <a:spcPts val="0"/>
              </a:spcBef>
              <a:spcAft>
                <a:spcPts val="0"/>
              </a:spcAft>
              <a:buNone/>
            </a:pPr>
            <a:endParaRPr sz="6600"/>
          </a:p>
          <a:p>
            <a:pPr marL="0" lvl="0" indent="0" algn="ctr" rtl="0">
              <a:spcBef>
                <a:spcPts val="0"/>
              </a:spcBef>
              <a:spcAft>
                <a:spcPts val="0"/>
              </a:spcAft>
              <a:buNone/>
            </a:pPr>
            <a:r>
              <a:rPr lang="en-US" sz="2800">
                <a:solidFill>
                  <a:srgbClr val="000000"/>
                </a:solidFill>
              </a:rPr>
              <a:t>Time: 1220 hrs</a:t>
            </a:r>
            <a:endParaRPr sz="2800">
              <a:solidFill>
                <a:srgbClr val="000000"/>
              </a:solidFill>
            </a:endParaRPr>
          </a:p>
          <a:p>
            <a:pPr marL="0" lvl="0" indent="0" algn="ctr" rtl="0">
              <a:spcBef>
                <a:spcPts val="0"/>
              </a:spcBef>
              <a:spcAft>
                <a:spcPts val="0"/>
              </a:spcAft>
              <a:buNone/>
            </a:pPr>
            <a:r>
              <a:rPr lang="en-US" sz="2800">
                <a:solidFill>
                  <a:srgbClr val="000000"/>
                </a:solidFill>
              </a:rPr>
              <a:t>38 sec</a:t>
            </a:r>
            <a:endParaRPr sz="2800">
              <a:solidFill>
                <a:srgbClr val="000000"/>
              </a:solidFill>
            </a:endParaRPr>
          </a:p>
          <a:p>
            <a:pPr marL="0" lvl="0" indent="0" algn="l" rtl="0">
              <a:spcBef>
                <a:spcPts val="0"/>
              </a:spcBef>
              <a:spcAft>
                <a:spcPts val="0"/>
              </a:spcAft>
              <a:buNone/>
            </a:pPr>
            <a:endParaRPr sz="2800"/>
          </a:p>
        </p:txBody>
      </p:sp>
      <p:sp>
        <p:nvSpPr>
          <p:cNvPr id="661" name="Google Shape;661;p41"/>
          <p:cNvSpPr txBox="1"/>
          <p:nvPr/>
        </p:nvSpPr>
        <p:spPr>
          <a:xfrm>
            <a:off x="2399850" y="5319600"/>
            <a:ext cx="7392300" cy="572700"/>
          </a:xfrm>
          <a:prstGeom prst="rect">
            <a:avLst/>
          </a:prstGeom>
          <a:noFill/>
          <a:ln>
            <a:noFill/>
          </a:ln>
        </p:spPr>
        <p:txBody>
          <a:bodyPr spcFirstLastPara="1" wrap="square" lIns="91425" tIns="91425" rIns="91425" bIns="91425" anchor="t" anchorCtr="0">
            <a:spAutoFit/>
          </a:bodyPr>
          <a:lstStyle/>
          <a:p>
            <a:pPr marL="228600" lvl="0" indent="-228600" algn="ctr" rtl="0">
              <a:lnSpc>
                <a:spcPct val="90000"/>
              </a:lnSpc>
              <a:spcBef>
                <a:spcPts val="0"/>
              </a:spcBef>
              <a:spcAft>
                <a:spcPts val="1600"/>
              </a:spcAft>
              <a:buClr>
                <a:srgbClr val="FF0000"/>
              </a:buClr>
              <a:buSzPts val="2800"/>
              <a:buFont typeface="Roboto"/>
              <a:buChar char="●"/>
            </a:pPr>
            <a:r>
              <a:rPr lang="en-US" sz="1700">
                <a:solidFill>
                  <a:srgbClr val="FF0000"/>
                </a:solidFill>
                <a:latin typeface="Roboto"/>
                <a:ea typeface="Roboto"/>
                <a:cs typeface="Roboto"/>
                <a:sym typeface="Roboto"/>
              </a:rPr>
              <a:t>1</a:t>
            </a:r>
            <a:r>
              <a:rPr lang="en-US" sz="1700" baseline="30000">
                <a:solidFill>
                  <a:srgbClr val="FF0000"/>
                </a:solidFill>
                <a:latin typeface="Roboto"/>
                <a:ea typeface="Roboto"/>
                <a:cs typeface="Roboto"/>
                <a:sym typeface="Roboto"/>
              </a:rPr>
              <a:t>st</a:t>
            </a:r>
            <a:r>
              <a:rPr lang="en-US" sz="1700">
                <a:solidFill>
                  <a:srgbClr val="FF0000"/>
                </a:solidFill>
                <a:latin typeface="Roboto"/>
                <a:ea typeface="Roboto"/>
                <a:cs typeface="Roboto"/>
                <a:sym typeface="Roboto"/>
              </a:rPr>
              <a:t> Attempt to begin securing the area.</a:t>
            </a:r>
            <a:endParaRPr sz="1700">
              <a:solidFill>
                <a:srgbClr val="FF0000"/>
              </a:solidFill>
              <a:latin typeface="Roboto"/>
              <a:ea typeface="Roboto"/>
              <a:cs typeface="Roboto"/>
              <a:sym typeface="Roboto"/>
            </a:endParaRPr>
          </a:p>
        </p:txBody>
      </p:sp>
      <p:pic>
        <p:nvPicPr>
          <p:cNvPr id="662" name="Google Shape;662;p41" title="clear the circle.mp3">
            <a:hlinkClick r:id="rId3"/>
          </p:cNvPr>
          <p:cNvPicPr preferRelativeResize="0"/>
          <p:nvPr/>
        </p:nvPicPr>
        <p:blipFill>
          <a:blip r:embed="rId4">
            <a:alphaModFix/>
          </a:blip>
          <a:stretch>
            <a:fillRect/>
          </a:stretch>
        </p:blipFill>
        <p:spPr>
          <a:xfrm>
            <a:off x="5867400" y="2047544"/>
            <a:ext cx="457200" cy="457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666"/>
        <p:cNvGrpSpPr/>
        <p:nvPr/>
      </p:nvGrpSpPr>
      <p:grpSpPr>
        <a:xfrm>
          <a:off x="0" y="0"/>
          <a:ext cx="0" cy="0"/>
          <a:chOff x="0" y="0"/>
          <a:chExt cx="0" cy="0"/>
        </a:xfrm>
      </p:grpSpPr>
      <p:sp>
        <p:nvSpPr>
          <p:cNvPr id="667" name="Google Shape;667;p42"/>
          <p:cNvSpPr txBox="1">
            <a:spLocks noGrp="1"/>
          </p:cNvSpPr>
          <p:nvPr>
            <p:ph type="title"/>
          </p:nvPr>
        </p:nvSpPr>
        <p:spPr>
          <a:xfrm>
            <a:off x="0" y="365125"/>
            <a:ext cx="12045082" cy="159524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TPSO Location of bombs in other Locations</a:t>
            </a:r>
            <a:endParaRPr/>
          </a:p>
        </p:txBody>
      </p:sp>
      <p:sp>
        <p:nvSpPr>
          <p:cNvPr id="668" name="Google Shape;668;p42"/>
          <p:cNvSpPr txBox="1">
            <a:spLocks noGrp="1"/>
          </p:cNvSpPr>
          <p:nvPr>
            <p:ph type="ftr" idx="11"/>
          </p:nvPr>
        </p:nvSpPr>
        <p:spPr>
          <a:xfrm>
            <a:off x="3965147" y="3798482"/>
            <a:ext cx="4114800" cy="159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1221 Hrs</a:t>
            </a:r>
            <a:endParaRPr sz="2800"/>
          </a:p>
          <a:p>
            <a:pPr marL="0" lvl="0" indent="0" algn="ctr" rtl="0">
              <a:spcBef>
                <a:spcPts val="0"/>
              </a:spcBef>
              <a:spcAft>
                <a:spcPts val="0"/>
              </a:spcAft>
              <a:buNone/>
            </a:pPr>
            <a:r>
              <a:rPr lang="en-US" sz="2800"/>
              <a:t>40 sec</a:t>
            </a:r>
            <a:endParaRPr sz="2800"/>
          </a:p>
          <a:p>
            <a:pPr marL="0" lvl="0" indent="0" algn="l" rtl="0">
              <a:spcBef>
                <a:spcPts val="0"/>
              </a:spcBef>
              <a:spcAft>
                <a:spcPts val="0"/>
              </a:spcAft>
              <a:buNone/>
            </a:pPr>
            <a:endParaRPr sz="2800"/>
          </a:p>
        </p:txBody>
      </p:sp>
      <p:pic>
        <p:nvPicPr>
          <p:cNvPr id="669" name="Google Shape;669;p42" title="tpso location of bombs.mp3">
            <a:hlinkClick r:id="rId3"/>
          </p:cNvPr>
          <p:cNvPicPr preferRelativeResize="0"/>
          <p:nvPr/>
        </p:nvPicPr>
        <p:blipFill>
          <a:blip r:embed="rId4">
            <a:alphaModFix/>
          </a:blip>
          <a:stretch>
            <a:fillRect/>
          </a:stretch>
        </p:blipFill>
        <p:spPr>
          <a:xfrm>
            <a:off x="5793950" y="2529645"/>
            <a:ext cx="457200"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rot="-2700781">
            <a:off x="90929" y="671753"/>
            <a:ext cx="2801628" cy="1418315"/>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800"/>
              <a:t>Protests</a:t>
            </a:r>
            <a:endParaRPr sz="4800"/>
          </a:p>
        </p:txBody>
      </p:sp>
      <p:sp>
        <p:nvSpPr>
          <p:cNvPr id="92" name="Google Shape;92;p16"/>
          <p:cNvSpPr txBox="1">
            <a:spLocks noGrp="1"/>
          </p:cNvSpPr>
          <p:nvPr>
            <p:ph type="body" idx="1"/>
          </p:nvPr>
        </p:nvSpPr>
        <p:spPr>
          <a:xfrm rot="1235" flipH="1">
            <a:off x="10696551" y="2913087"/>
            <a:ext cx="1669800" cy="705300"/>
          </a:xfrm>
          <a:prstGeom prst="rect">
            <a:avLst/>
          </a:prstGeom>
        </p:spPr>
        <p:txBody>
          <a:bodyPr spcFirstLastPara="1" wrap="square" lIns="91425" tIns="45700" rIns="91425" bIns="45700" anchor="t" anchorCtr="0">
            <a:normAutofit fontScale="47500" lnSpcReduction="20000"/>
          </a:bodyPr>
          <a:lstStyle/>
          <a:p>
            <a:pPr marL="0" lvl="0" indent="0" algn="l" rtl="0">
              <a:spcBef>
                <a:spcPts val="1000"/>
              </a:spcBef>
              <a:spcAft>
                <a:spcPts val="1600"/>
              </a:spcAft>
              <a:buNone/>
            </a:pPr>
            <a:r>
              <a:rPr lang="en-US" sz="4900">
                <a:solidFill>
                  <a:schemeClr val="accent1"/>
                </a:solidFill>
              </a:rPr>
              <a:t>IDA</a:t>
            </a:r>
            <a:endParaRPr sz="4900">
              <a:solidFill>
                <a:schemeClr val="accent1"/>
              </a:solidFill>
            </a:endParaRPr>
          </a:p>
        </p:txBody>
      </p:sp>
      <p:sp>
        <p:nvSpPr>
          <p:cNvPr id="93" name="Google Shape;93;p16"/>
          <p:cNvSpPr txBox="1"/>
          <p:nvPr/>
        </p:nvSpPr>
        <p:spPr>
          <a:xfrm rot="1981325">
            <a:off x="8684397" y="919214"/>
            <a:ext cx="3647041" cy="9233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a:solidFill>
                  <a:schemeClr val="accent1"/>
                </a:solidFill>
                <a:latin typeface="Roboto"/>
                <a:ea typeface="Roboto"/>
                <a:cs typeface="Roboto"/>
                <a:sym typeface="Roboto"/>
              </a:rPr>
              <a:t>Jail Suicide</a:t>
            </a:r>
            <a:endParaRPr sz="4800">
              <a:solidFill>
                <a:schemeClr val="accent1"/>
              </a:solidFill>
              <a:latin typeface="Roboto"/>
              <a:ea typeface="Roboto"/>
              <a:cs typeface="Roboto"/>
              <a:sym typeface="Roboto"/>
            </a:endParaRPr>
          </a:p>
        </p:txBody>
      </p:sp>
      <p:sp>
        <p:nvSpPr>
          <p:cNvPr id="94" name="Google Shape;94;p16"/>
          <p:cNvSpPr txBox="1"/>
          <p:nvPr/>
        </p:nvSpPr>
        <p:spPr>
          <a:xfrm>
            <a:off x="4526725" y="3769675"/>
            <a:ext cx="7677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dk2"/>
              </a:solidFill>
              <a:latin typeface="Roboto"/>
              <a:ea typeface="Roboto"/>
              <a:cs typeface="Roboto"/>
              <a:sym typeface="Roboto"/>
            </a:endParaRPr>
          </a:p>
        </p:txBody>
      </p:sp>
      <p:sp>
        <p:nvSpPr>
          <p:cNvPr id="95" name="Google Shape;95;p16"/>
          <p:cNvSpPr txBox="1"/>
          <p:nvPr/>
        </p:nvSpPr>
        <p:spPr>
          <a:xfrm>
            <a:off x="4105900" y="4439875"/>
            <a:ext cx="8098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dk2"/>
              </a:solidFill>
              <a:latin typeface="Roboto"/>
              <a:ea typeface="Roboto"/>
              <a:cs typeface="Roboto"/>
              <a:sym typeface="Roboto"/>
            </a:endParaRPr>
          </a:p>
        </p:txBody>
      </p:sp>
      <p:sp>
        <p:nvSpPr>
          <p:cNvPr id="96" name="Google Shape;96;p16"/>
          <p:cNvSpPr txBox="1"/>
          <p:nvPr/>
        </p:nvSpPr>
        <p:spPr>
          <a:xfrm>
            <a:off x="3404525" y="91275"/>
            <a:ext cx="4613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a:solidFill>
                  <a:schemeClr val="accent1"/>
                </a:solidFill>
                <a:latin typeface="Roboto"/>
                <a:ea typeface="Roboto"/>
                <a:cs typeface="Roboto"/>
                <a:sym typeface="Roboto"/>
              </a:rPr>
              <a:t>Target Incident</a:t>
            </a:r>
            <a:endParaRPr sz="4800">
              <a:solidFill>
                <a:schemeClr val="accent1"/>
              </a:solidFill>
              <a:latin typeface="Roboto"/>
              <a:ea typeface="Roboto"/>
              <a:cs typeface="Roboto"/>
              <a:sym typeface="Roboto"/>
            </a:endParaRPr>
          </a:p>
        </p:txBody>
      </p:sp>
      <p:sp>
        <p:nvSpPr>
          <p:cNvPr id="97" name="Google Shape;97;p16"/>
          <p:cNvSpPr txBox="1"/>
          <p:nvPr/>
        </p:nvSpPr>
        <p:spPr>
          <a:xfrm rot="-911052">
            <a:off x="2807150" y="4163514"/>
            <a:ext cx="6929518" cy="166248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a:solidFill>
                  <a:schemeClr val="accent1"/>
                </a:solidFill>
                <a:latin typeface="Roboto"/>
                <a:ea typeface="Roboto"/>
                <a:cs typeface="Roboto"/>
                <a:sym typeface="Roboto"/>
              </a:rPr>
              <a:t>Hammond High Graduation Shooting</a:t>
            </a:r>
            <a:endParaRPr sz="4800">
              <a:solidFill>
                <a:schemeClr val="accent1"/>
              </a:solidFill>
              <a:latin typeface="Roboto"/>
              <a:ea typeface="Roboto"/>
              <a:cs typeface="Roboto"/>
              <a:sym typeface="Roboto"/>
            </a:endParaRPr>
          </a:p>
        </p:txBody>
      </p:sp>
      <p:sp>
        <p:nvSpPr>
          <p:cNvPr id="98" name="Google Shape;98;p16"/>
          <p:cNvSpPr txBox="1"/>
          <p:nvPr/>
        </p:nvSpPr>
        <p:spPr>
          <a:xfrm rot="-2312314">
            <a:off x="7958568" y="4655621"/>
            <a:ext cx="4427958" cy="92355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a:solidFill>
                  <a:schemeClr val="accent1"/>
                </a:solidFill>
                <a:latin typeface="Roboto"/>
                <a:ea typeface="Roboto"/>
                <a:cs typeface="Roboto"/>
                <a:sym typeface="Roboto"/>
              </a:rPr>
              <a:t>Pursuit Fatality</a:t>
            </a:r>
            <a:endParaRPr sz="4800">
              <a:solidFill>
                <a:schemeClr val="accent1"/>
              </a:solidFill>
              <a:latin typeface="Roboto"/>
              <a:ea typeface="Roboto"/>
              <a:cs typeface="Roboto"/>
              <a:sym typeface="Roboto"/>
            </a:endParaRPr>
          </a:p>
        </p:txBody>
      </p:sp>
      <p:sp>
        <p:nvSpPr>
          <p:cNvPr id="99" name="Google Shape;99;p16"/>
          <p:cNvSpPr txBox="1"/>
          <p:nvPr/>
        </p:nvSpPr>
        <p:spPr>
          <a:xfrm rot="473">
            <a:off x="130059" y="2840265"/>
            <a:ext cx="2182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a:solidFill>
                  <a:schemeClr val="accent1"/>
                </a:solidFill>
                <a:latin typeface="Roboto"/>
                <a:ea typeface="Roboto"/>
                <a:cs typeface="Roboto"/>
                <a:sym typeface="Roboto"/>
              </a:rPr>
              <a:t>COVID</a:t>
            </a:r>
            <a:endParaRPr sz="4800">
              <a:solidFill>
                <a:schemeClr val="accent1"/>
              </a:solidFill>
              <a:latin typeface="Roboto"/>
              <a:ea typeface="Roboto"/>
              <a:cs typeface="Roboto"/>
              <a:sym typeface="Roboto"/>
            </a:endParaRPr>
          </a:p>
        </p:txBody>
      </p:sp>
      <p:sp>
        <p:nvSpPr>
          <p:cNvPr id="100" name="Google Shape;100;p16"/>
          <p:cNvSpPr txBox="1"/>
          <p:nvPr/>
        </p:nvSpPr>
        <p:spPr>
          <a:xfrm rot="1119148">
            <a:off x="2746667" y="1670328"/>
            <a:ext cx="4372987" cy="166229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a:solidFill>
                  <a:schemeClr val="accent1"/>
                </a:solidFill>
                <a:latin typeface="Roboto"/>
                <a:ea typeface="Roboto"/>
                <a:cs typeface="Roboto"/>
                <a:sym typeface="Roboto"/>
              </a:rPr>
              <a:t>Officer Involved Shooting</a:t>
            </a:r>
            <a:endParaRPr sz="4800">
              <a:solidFill>
                <a:schemeClr val="accent1"/>
              </a:solidFill>
              <a:latin typeface="Roboto"/>
              <a:ea typeface="Roboto"/>
              <a:cs typeface="Roboto"/>
              <a:sym typeface="Roboto"/>
            </a:endParaRPr>
          </a:p>
        </p:txBody>
      </p:sp>
      <p:sp>
        <p:nvSpPr>
          <p:cNvPr id="101" name="Google Shape;101;p16"/>
          <p:cNvSpPr txBox="1"/>
          <p:nvPr/>
        </p:nvSpPr>
        <p:spPr>
          <a:xfrm rot="2011378">
            <a:off x="16080" y="4580232"/>
            <a:ext cx="3195170" cy="166219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a:solidFill>
                  <a:schemeClr val="accent1"/>
                </a:solidFill>
                <a:latin typeface="Roboto"/>
                <a:ea typeface="Roboto"/>
                <a:cs typeface="Roboto"/>
                <a:sym typeface="Roboto"/>
              </a:rPr>
              <a:t>Computer Hacking</a:t>
            </a:r>
            <a:endParaRPr sz="4800">
              <a:solidFill>
                <a:schemeClr val="accen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673"/>
        <p:cNvGrpSpPr/>
        <p:nvPr/>
      </p:nvGrpSpPr>
      <p:grpSpPr>
        <a:xfrm>
          <a:off x="0" y="0"/>
          <a:ext cx="0" cy="0"/>
          <a:chOff x="0" y="0"/>
          <a:chExt cx="0" cy="0"/>
        </a:xfrm>
      </p:grpSpPr>
      <p:sp>
        <p:nvSpPr>
          <p:cNvPr id="674" name="Google Shape;674;p43"/>
          <p:cNvSpPr txBox="1">
            <a:spLocks noGrp="1"/>
          </p:cNvSpPr>
          <p:nvPr>
            <p:ph type="ctrTitle"/>
          </p:nvPr>
        </p:nvSpPr>
        <p:spPr>
          <a:xfrm>
            <a:off x="415650" y="234883"/>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Subject with a Gun At TJ Maxx</a:t>
            </a:r>
            <a:endParaRPr/>
          </a:p>
        </p:txBody>
      </p:sp>
      <p:sp>
        <p:nvSpPr>
          <p:cNvPr id="675" name="Google Shape;675;p43"/>
          <p:cNvSpPr txBox="1">
            <a:spLocks noGrp="1"/>
          </p:cNvSpPr>
          <p:nvPr>
            <p:ph type="sldNum" idx="12"/>
          </p:nvPr>
        </p:nvSpPr>
        <p:spPr>
          <a:xfrm>
            <a:off x="4348714" y="3205877"/>
            <a:ext cx="3271200" cy="984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rgbClr val="000000"/>
                </a:solidFill>
              </a:rPr>
              <a:t>Time: 1225 hrs</a:t>
            </a:r>
            <a:endParaRPr sz="2800">
              <a:solidFill>
                <a:srgbClr val="000000"/>
              </a:solidFill>
            </a:endParaRPr>
          </a:p>
          <a:p>
            <a:pPr marL="0" lvl="0" indent="0" algn="ctr" rtl="0">
              <a:spcBef>
                <a:spcPts val="0"/>
              </a:spcBef>
              <a:spcAft>
                <a:spcPts val="0"/>
              </a:spcAft>
              <a:buNone/>
            </a:pPr>
            <a:r>
              <a:rPr lang="en-US" sz="2800">
                <a:solidFill>
                  <a:srgbClr val="000000"/>
                </a:solidFill>
              </a:rPr>
              <a:t>45 sec</a:t>
            </a:r>
            <a:endParaRPr sz="2800">
              <a:solidFill>
                <a:srgbClr val="000000"/>
              </a:solidFill>
            </a:endParaRPr>
          </a:p>
        </p:txBody>
      </p:sp>
      <p:pic>
        <p:nvPicPr>
          <p:cNvPr id="676" name="Google Shape;676;p43" title="suspect with a gun at tj.mp3">
            <a:hlinkClick r:id="rId3"/>
          </p:cNvPr>
          <p:cNvPicPr preferRelativeResize="0"/>
          <p:nvPr/>
        </p:nvPicPr>
        <p:blipFill>
          <a:blip r:embed="rId4">
            <a:alphaModFix/>
          </a:blip>
          <a:stretch>
            <a:fillRect/>
          </a:stretch>
        </p:blipFill>
        <p:spPr>
          <a:xfrm>
            <a:off x="5755725" y="2062176"/>
            <a:ext cx="457200"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4"/>
          <p:cNvSpPr txBox="1">
            <a:spLocks noGrp="1"/>
          </p:cNvSpPr>
          <p:nvPr>
            <p:ph type="title"/>
          </p:nvPr>
        </p:nvSpPr>
        <p:spPr>
          <a:xfrm>
            <a:off x="415608" y="180050"/>
            <a:ext cx="4170000" cy="2438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TJ Maxx - Code 4</a:t>
            </a:r>
            <a:endParaRPr/>
          </a:p>
        </p:txBody>
      </p:sp>
      <p:sp>
        <p:nvSpPr>
          <p:cNvPr id="682" name="Google Shape;682;p44"/>
          <p:cNvSpPr txBox="1">
            <a:spLocks noGrp="1"/>
          </p:cNvSpPr>
          <p:nvPr>
            <p:ph type="sldNum" idx="12"/>
          </p:nvPr>
        </p:nvSpPr>
        <p:spPr>
          <a:xfrm>
            <a:off x="138749" y="4062861"/>
            <a:ext cx="4334100" cy="2714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t>Time: 1225 hrs</a:t>
            </a:r>
            <a:endParaRPr sz="2800"/>
          </a:p>
          <a:p>
            <a:pPr marL="0" lvl="0" indent="0" algn="ctr" rtl="0">
              <a:spcBef>
                <a:spcPts val="0"/>
              </a:spcBef>
              <a:spcAft>
                <a:spcPts val="0"/>
              </a:spcAft>
              <a:buNone/>
            </a:pPr>
            <a:r>
              <a:rPr lang="en-US" sz="2800"/>
              <a:t>50 sec</a:t>
            </a:r>
            <a:endParaRPr sz="2800"/>
          </a:p>
          <a:p>
            <a:pPr marL="0" lvl="0" indent="0" algn="ctr" rtl="0">
              <a:spcBef>
                <a:spcPts val="0"/>
              </a:spcBef>
              <a:spcAft>
                <a:spcPts val="0"/>
              </a:spcAft>
              <a:buNone/>
            </a:pPr>
            <a:endParaRPr sz="2800"/>
          </a:p>
        </p:txBody>
      </p:sp>
      <p:pic>
        <p:nvPicPr>
          <p:cNvPr id="683" name="Google Shape;683;p44" title="tj maxx c4.mp3">
            <a:hlinkClick r:id="rId3"/>
          </p:cNvPr>
          <p:cNvPicPr preferRelativeResize="0"/>
          <p:nvPr/>
        </p:nvPicPr>
        <p:blipFill>
          <a:blip r:embed="rId4">
            <a:alphaModFix/>
          </a:blip>
          <a:stretch>
            <a:fillRect/>
          </a:stretch>
        </p:blipFill>
        <p:spPr>
          <a:xfrm>
            <a:off x="2077200" y="2618750"/>
            <a:ext cx="457200" cy="45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687"/>
        <p:cNvGrpSpPr/>
        <p:nvPr/>
      </p:nvGrpSpPr>
      <p:grpSpPr>
        <a:xfrm>
          <a:off x="0" y="0"/>
          <a:ext cx="0" cy="0"/>
          <a:chOff x="0" y="0"/>
          <a:chExt cx="0" cy="0"/>
        </a:xfrm>
      </p:grpSpPr>
      <p:sp>
        <p:nvSpPr>
          <p:cNvPr id="688" name="Google Shape;688;p45"/>
          <p:cNvSpPr txBox="1">
            <a:spLocks noGrp="1"/>
          </p:cNvSpPr>
          <p:nvPr>
            <p:ph type="ctrTitle"/>
          </p:nvPr>
        </p:nvSpPr>
        <p:spPr>
          <a:xfrm>
            <a:off x="415600" y="719633"/>
            <a:ext cx="11360700" cy="171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Gun Call at Academy </a:t>
            </a:r>
            <a:endParaRPr/>
          </a:p>
        </p:txBody>
      </p:sp>
      <p:sp>
        <p:nvSpPr>
          <p:cNvPr id="689" name="Google Shape;689;p45"/>
          <p:cNvSpPr txBox="1">
            <a:spLocks noGrp="1"/>
          </p:cNvSpPr>
          <p:nvPr>
            <p:ph type="sldNum" idx="12"/>
          </p:nvPr>
        </p:nvSpPr>
        <p:spPr>
          <a:xfrm>
            <a:off x="3829853" y="4708809"/>
            <a:ext cx="4008600" cy="2365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t>Time: 1226 hrs</a:t>
            </a:r>
            <a:endParaRPr sz="2800"/>
          </a:p>
          <a:p>
            <a:pPr marL="0" lvl="0" indent="0" algn="ctr" rtl="0">
              <a:spcBef>
                <a:spcPts val="0"/>
              </a:spcBef>
              <a:spcAft>
                <a:spcPts val="0"/>
              </a:spcAft>
              <a:buNone/>
            </a:pPr>
            <a:r>
              <a:rPr lang="en-US" sz="2800"/>
              <a:t>12 sec</a:t>
            </a:r>
            <a:endParaRPr sz="2800"/>
          </a:p>
          <a:p>
            <a:pPr marL="0" lvl="0" indent="0" algn="l" rtl="0">
              <a:spcBef>
                <a:spcPts val="0"/>
              </a:spcBef>
              <a:spcAft>
                <a:spcPts val="0"/>
              </a:spcAft>
              <a:buNone/>
            </a:pPr>
            <a:endParaRPr sz="2800"/>
          </a:p>
        </p:txBody>
      </p:sp>
      <p:pic>
        <p:nvPicPr>
          <p:cNvPr id="690" name="Google Shape;690;p45" title="gun call at aca.mp3">
            <a:hlinkClick r:id="rId3"/>
          </p:cNvPr>
          <p:cNvPicPr preferRelativeResize="0"/>
          <p:nvPr/>
        </p:nvPicPr>
        <p:blipFill>
          <a:blip r:embed="rId4">
            <a:alphaModFix/>
          </a:blip>
          <a:stretch>
            <a:fillRect/>
          </a:stretch>
        </p:blipFill>
        <p:spPr>
          <a:xfrm>
            <a:off x="5605550" y="3016683"/>
            <a:ext cx="457200" cy="457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46"/>
          <p:cNvSpPr txBox="1">
            <a:spLocks noGrp="1"/>
          </p:cNvSpPr>
          <p:nvPr>
            <p:ph type="ctrTitle"/>
          </p:nvPr>
        </p:nvSpPr>
        <p:spPr>
          <a:xfrm>
            <a:off x="415650" y="71558"/>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ID Citizen</a:t>
            </a:r>
            <a:endParaRPr/>
          </a:p>
        </p:txBody>
      </p:sp>
      <p:sp>
        <p:nvSpPr>
          <p:cNvPr id="696" name="Google Shape;696;p46"/>
          <p:cNvSpPr txBox="1">
            <a:spLocks noGrp="1"/>
          </p:cNvSpPr>
          <p:nvPr>
            <p:ph type="sldNum" idx="12"/>
          </p:nvPr>
        </p:nvSpPr>
        <p:spPr>
          <a:xfrm>
            <a:off x="3909419" y="3121806"/>
            <a:ext cx="4697100" cy="171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rgbClr val="000000"/>
                </a:solidFill>
              </a:rPr>
              <a:t>Time: 1230 hrs</a:t>
            </a:r>
            <a:endParaRPr sz="2800">
              <a:solidFill>
                <a:srgbClr val="000000"/>
              </a:solidFill>
            </a:endParaRPr>
          </a:p>
          <a:p>
            <a:pPr marL="0" lvl="0" indent="0" algn="ctr" rtl="0">
              <a:spcBef>
                <a:spcPts val="0"/>
              </a:spcBef>
              <a:spcAft>
                <a:spcPts val="0"/>
              </a:spcAft>
              <a:buNone/>
            </a:pPr>
            <a:r>
              <a:rPr lang="en-US" sz="2800">
                <a:solidFill>
                  <a:srgbClr val="000000"/>
                </a:solidFill>
              </a:rPr>
              <a:t>49 sec</a:t>
            </a:r>
            <a:endParaRPr sz="2800">
              <a:solidFill>
                <a:srgbClr val="000000"/>
              </a:solidFill>
            </a:endParaRPr>
          </a:p>
          <a:p>
            <a:pPr marL="0" lvl="0" indent="0" algn="l" rtl="0">
              <a:spcBef>
                <a:spcPts val="0"/>
              </a:spcBef>
              <a:spcAft>
                <a:spcPts val="0"/>
              </a:spcAft>
              <a:buNone/>
            </a:pPr>
            <a:endParaRPr sz="2800">
              <a:solidFill>
                <a:srgbClr val="000000"/>
              </a:solidFill>
            </a:endParaRPr>
          </a:p>
          <a:p>
            <a:pPr marL="0" lvl="0" indent="0" algn="l" rtl="0">
              <a:spcBef>
                <a:spcPts val="0"/>
              </a:spcBef>
              <a:spcAft>
                <a:spcPts val="0"/>
              </a:spcAft>
              <a:buNone/>
            </a:pPr>
            <a:endParaRPr sz="2800">
              <a:solidFill>
                <a:srgbClr val="000000"/>
              </a:solidFill>
            </a:endParaRPr>
          </a:p>
        </p:txBody>
      </p:sp>
      <p:pic>
        <p:nvPicPr>
          <p:cNvPr id="697" name="Google Shape;697;p46" title="id citizen.mp3">
            <a:hlinkClick r:id="rId3"/>
          </p:cNvPr>
          <p:cNvPicPr preferRelativeResize="0"/>
          <p:nvPr/>
        </p:nvPicPr>
        <p:blipFill>
          <a:blip r:embed="rId4">
            <a:alphaModFix/>
          </a:blip>
          <a:stretch>
            <a:fillRect/>
          </a:stretch>
        </p:blipFill>
        <p:spPr>
          <a:xfrm>
            <a:off x="5867400" y="2047538"/>
            <a:ext cx="457200" cy="457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701"/>
        <p:cNvGrpSpPr/>
        <p:nvPr/>
      </p:nvGrpSpPr>
      <p:grpSpPr>
        <a:xfrm>
          <a:off x="0" y="0"/>
          <a:ext cx="0" cy="0"/>
          <a:chOff x="0" y="0"/>
          <a:chExt cx="0" cy="0"/>
        </a:xfrm>
      </p:grpSpPr>
      <p:sp>
        <p:nvSpPr>
          <p:cNvPr id="702" name="Google Shape;702;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All 3 Locations Linked to Suspect</a:t>
            </a:r>
            <a:endParaRPr/>
          </a:p>
        </p:txBody>
      </p:sp>
      <p:sp>
        <p:nvSpPr>
          <p:cNvPr id="703" name="Google Shape;703;p47"/>
          <p:cNvSpPr txBox="1">
            <a:spLocks noGrp="1"/>
          </p:cNvSpPr>
          <p:nvPr>
            <p:ph type="ftr" idx="11"/>
          </p:nvPr>
        </p:nvSpPr>
        <p:spPr>
          <a:xfrm>
            <a:off x="4038600" y="2912172"/>
            <a:ext cx="4114800" cy="2583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1230 hrs </a:t>
            </a:r>
            <a:endParaRPr sz="2800"/>
          </a:p>
          <a:p>
            <a:pPr marL="0" lvl="0" indent="0" algn="ctr" rtl="0">
              <a:spcBef>
                <a:spcPts val="0"/>
              </a:spcBef>
              <a:spcAft>
                <a:spcPts val="0"/>
              </a:spcAft>
              <a:buNone/>
            </a:pPr>
            <a:r>
              <a:rPr lang="en-US" sz="2800"/>
              <a:t>58 sec</a:t>
            </a:r>
            <a:endParaRPr sz="2800"/>
          </a:p>
          <a:p>
            <a:pPr marL="0" lvl="0" indent="0" algn="ctr" rtl="0">
              <a:spcBef>
                <a:spcPts val="0"/>
              </a:spcBef>
              <a:spcAft>
                <a:spcPts val="0"/>
              </a:spcAft>
              <a:buNone/>
            </a:pPr>
            <a:endParaRPr sz="2800"/>
          </a:p>
        </p:txBody>
      </p:sp>
      <p:pic>
        <p:nvPicPr>
          <p:cNvPr id="704" name="Google Shape;704;p47" title="all three locations linked.mp3">
            <a:hlinkClick r:id="rId3"/>
          </p:cNvPr>
          <p:cNvPicPr preferRelativeResize="0"/>
          <p:nvPr/>
        </p:nvPicPr>
        <p:blipFill>
          <a:blip r:embed="rId4">
            <a:alphaModFix/>
          </a:blip>
          <a:stretch>
            <a:fillRect/>
          </a:stretch>
        </p:blipFill>
        <p:spPr>
          <a:xfrm>
            <a:off x="5670175" y="2270838"/>
            <a:ext cx="457200" cy="457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708"/>
        <p:cNvGrpSpPr/>
        <p:nvPr/>
      </p:nvGrpSpPr>
      <p:grpSpPr>
        <a:xfrm>
          <a:off x="0" y="0"/>
          <a:ext cx="0" cy="0"/>
          <a:chOff x="0" y="0"/>
          <a:chExt cx="0" cy="0"/>
        </a:xfrm>
      </p:grpSpPr>
      <p:sp>
        <p:nvSpPr>
          <p:cNvPr id="709" name="Google Shape;709;p48"/>
          <p:cNvSpPr txBox="1">
            <a:spLocks noGrp="1"/>
          </p:cNvSpPr>
          <p:nvPr>
            <p:ph type="ctrTitle"/>
          </p:nvPr>
        </p:nvSpPr>
        <p:spPr>
          <a:xfrm>
            <a:off x="415650" y="220608"/>
            <a:ext cx="11360700" cy="171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Possible Gunman at JC Penney</a:t>
            </a:r>
            <a:endParaRPr/>
          </a:p>
        </p:txBody>
      </p:sp>
      <p:sp>
        <p:nvSpPr>
          <p:cNvPr id="710" name="Google Shape;710;p48"/>
          <p:cNvSpPr txBox="1">
            <a:spLocks noGrp="1"/>
          </p:cNvSpPr>
          <p:nvPr>
            <p:ph type="sldNum" idx="12"/>
          </p:nvPr>
        </p:nvSpPr>
        <p:spPr>
          <a:xfrm>
            <a:off x="3776094" y="2903983"/>
            <a:ext cx="4639800" cy="210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rgbClr val="000000"/>
                </a:solidFill>
              </a:rPr>
              <a:t>Time: 1232 hrs</a:t>
            </a:r>
            <a:endParaRPr sz="2800">
              <a:solidFill>
                <a:srgbClr val="000000"/>
              </a:solidFill>
            </a:endParaRPr>
          </a:p>
          <a:p>
            <a:pPr marL="0" lvl="0" indent="0" algn="ctr" rtl="0">
              <a:spcBef>
                <a:spcPts val="0"/>
              </a:spcBef>
              <a:spcAft>
                <a:spcPts val="0"/>
              </a:spcAft>
              <a:buNone/>
            </a:pPr>
            <a:r>
              <a:rPr lang="en-US" sz="2800">
                <a:solidFill>
                  <a:srgbClr val="000000"/>
                </a:solidFill>
              </a:rPr>
              <a:t>27 sec</a:t>
            </a:r>
            <a:endParaRPr sz="2800">
              <a:solidFill>
                <a:srgbClr val="000000"/>
              </a:solidFill>
            </a:endParaRPr>
          </a:p>
          <a:p>
            <a:pPr marL="0" lvl="0" indent="0" algn="ctr" rtl="0">
              <a:spcBef>
                <a:spcPts val="0"/>
              </a:spcBef>
              <a:spcAft>
                <a:spcPts val="0"/>
              </a:spcAft>
              <a:buNone/>
            </a:pPr>
            <a:endParaRPr sz="2800">
              <a:solidFill>
                <a:srgbClr val="000000"/>
              </a:solidFill>
            </a:endParaRPr>
          </a:p>
          <a:p>
            <a:pPr marL="0" lvl="0" indent="0" algn="ctr" rtl="0">
              <a:spcBef>
                <a:spcPts val="0"/>
              </a:spcBef>
              <a:spcAft>
                <a:spcPts val="0"/>
              </a:spcAft>
              <a:buNone/>
            </a:pPr>
            <a:endParaRPr sz="2800">
              <a:solidFill>
                <a:srgbClr val="000000"/>
              </a:solidFill>
            </a:endParaRPr>
          </a:p>
        </p:txBody>
      </p:sp>
      <p:pic>
        <p:nvPicPr>
          <p:cNvPr id="711" name="Google Shape;711;p48" title="possible gunman.mp3">
            <a:hlinkClick r:id="rId3"/>
          </p:cNvPr>
          <p:cNvPicPr preferRelativeResize="0"/>
          <p:nvPr/>
        </p:nvPicPr>
        <p:blipFill>
          <a:blip r:embed="rId4">
            <a:alphaModFix/>
          </a:blip>
          <a:stretch>
            <a:fillRect/>
          </a:stretch>
        </p:blipFill>
        <p:spPr>
          <a:xfrm>
            <a:off x="5801200" y="2099738"/>
            <a:ext cx="457200" cy="457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9"/>
          <p:cNvSpPr txBox="1">
            <a:spLocks noGrp="1"/>
          </p:cNvSpPr>
          <p:nvPr>
            <p:ph type="ctrTitle"/>
          </p:nvPr>
        </p:nvSpPr>
        <p:spPr>
          <a:xfrm>
            <a:off x="415600" y="719633"/>
            <a:ext cx="11360700" cy="171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JC Penney – Plain Clothes LSP</a:t>
            </a:r>
            <a:endParaRPr/>
          </a:p>
        </p:txBody>
      </p:sp>
      <p:sp>
        <p:nvSpPr>
          <p:cNvPr id="717" name="Google Shape;717;p49"/>
          <p:cNvSpPr txBox="1">
            <a:spLocks noGrp="1"/>
          </p:cNvSpPr>
          <p:nvPr>
            <p:ph type="sldNum" idx="12"/>
          </p:nvPr>
        </p:nvSpPr>
        <p:spPr>
          <a:xfrm>
            <a:off x="2575343" y="4516260"/>
            <a:ext cx="6494400" cy="2458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t>Time: 1232 hrs</a:t>
            </a:r>
            <a:endParaRPr sz="2800"/>
          </a:p>
          <a:p>
            <a:pPr marL="0" lvl="0" indent="0" algn="ctr" rtl="0">
              <a:spcBef>
                <a:spcPts val="0"/>
              </a:spcBef>
              <a:spcAft>
                <a:spcPts val="0"/>
              </a:spcAft>
              <a:buNone/>
            </a:pPr>
            <a:r>
              <a:rPr lang="en-US" sz="2800"/>
              <a:t>28 sec</a:t>
            </a:r>
            <a:endParaRPr sz="2800"/>
          </a:p>
          <a:p>
            <a:pPr marL="0" lvl="0" indent="0" algn="ctr" rtl="0">
              <a:spcBef>
                <a:spcPts val="0"/>
              </a:spcBef>
              <a:spcAft>
                <a:spcPts val="0"/>
              </a:spcAft>
              <a:buNone/>
            </a:pPr>
            <a:endParaRPr sz="2800"/>
          </a:p>
        </p:txBody>
      </p:sp>
      <p:pic>
        <p:nvPicPr>
          <p:cNvPr id="718" name="Google Shape;718;p49" title="jc penny plain clothes.mp3">
            <a:hlinkClick r:id="rId3"/>
          </p:cNvPr>
          <p:cNvPicPr preferRelativeResize="0"/>
          <p:nvPr/>
        </p:nvPicPr>
        <p:blipFill>
          <a:blip r:embed="rId4">
            <a:alphaModFix/>
          </a:blip>
          <a:stretch>
            <a:fillRect/>
          </a:stretch>
        </p:blipFill>
        <p:spPr>
          <a:xfrm>
            <a:off x="5593950" y="2647233"/>
            <a:ext cx="457200" cy="457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722"/>
        <p:cNvGrpSpPr/>
        <p:nvPr/>
      </p:nvGrpSpPr>
      <p:grpSpPr>
        <a:xfrm>
          <a:off x="0" y="0"/>
          <a:ext cx="0" cy="0"/>
          <a:chOff x="0" y="0"/>
          <a:chExt cx="0" cy="0"/>
        </a:xfrm>
      </p:grpSpPr>
      <p:sp>
        <p:nvSpPr>
          <p:cNvPr id="723" name="Google Shape;723;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600"/>
              <a:buFont typeface="Calibri"/>
              <a:buNone/>
            </a:pPr>
            <a:r>
              <a:rPr lang="en-US"/>
              <a:t>Command Post Established</a:t>
            </a:r>
            <a:endParaRPr/>
          </a:p>
        </p:txBody>
      </p:sp>
      <p:sp>
        <p:nvSpPr>
          <p:cNvPr id="724" name="Google Shape;724;p50"/>
          <p:cNvSpPr txBox="1">
            <a:spLocks noGrp="1"/>
          </p:cNvSpPr>
          <p:nvPr>
            <p:ph type="ftr" idx="11"/>
          </p:nvPr>
        </p:nvSpPr>
        <p:spPr>
          <a:xfrm>
            <a:off x="4038600" y="2673101"/>
            <a:ext cx="4114800" cy="2743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Time: 1233 hrs </a:t>
            </a:r>
            <a:endParaRPr sz="2800"/>
          </a:p>
          <a:p>
            <a:pPr marL="0" lvl="0" indent="0" algn="ctr" rtl="0">
              <a:spcBef>
                <a:spcPts val="0"/>
              </a:spcBef>
              <a:spcAft>
                <a:spcPts val="0"/>
              </a:spcAft>
              <a:buNone/>
            </a:pPr>
            <a:r>
              <a:rPr lang="en-US" sz="2800"/>
              <a:t>08 sec</a:t>
            </a:r>
            <a:endParaRPr sz="2800"/>
          </a:p>
          <a:p>
            <a:pPr marL="0" lvl="0" indent="0" algn="ctr" rtl="0">
              <a:spcBef>
                <a:spcPts val="0"/>
              </a:spcBef>
              <a:spcAft>
                <a:spcPts val="0"/>
              </a:spcAft>
              <a:buNone/>
            </a:pPr>
            <a:endParaRPr sz="2800"/>
          </a:p>
        </p:txBody>
      </p:sp>
      <p:pic>
        <p:nvPicPr>
          <p:cNvPr id="725" name="Google Shape;725;p50" title="command post.mp3">
            <a:hlinkClick r:id="rId3"/>
          </p:cNvPr>
          <p:cNvPicPr preferRelativeResize="0"/>
          <p:nvPr/>
        </p:nvPicPr>
        <p:blipFill>
          <a:blip r:embed="rId4">
            <a:alphaModFix/>
          </a:blip>
          <a:stretch>
            <a:fillRect/>
          </a:stretch>
        </p:blipFill>
        <p:spPr>
          <a:xfrm>
            <a:off x="5867400" y="2299338"/>
            <a:ext cx="457200" cy="457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29"/>
        <p:cNvGrpSpPr/>
        <p:nvPr/>
      </p:nvGrpSpPr>
      <p:grpSpPr>
        <a:xfrm>
          <a:off x="0" y="0"/>
          <a:ext cx="0" cy="0"/>
          <a:chOff x="0" y="0"/>
          <a:chExt cx="0" cy="0"/>
        </a:xfrm>
      </p:grpSpPr>
      <p:sp>
        <p:nvSpPr>
          <p:cNvPr id="730" name="Google Shape;730;p51"/>
          <p:cNvSpPr txBox="1">
            <a:spLocks noGrp="1"/>
          </p:cNvSpPr>
          <p:nvPr>
            <p:ph type="ctrTitle"/>
          </p:nvPr>
        </p:nvSpPr>
        <p:spPr>
          <a:xfrm>
            <a:off x="415650" y="163583"/>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en-US"/>
              <a:t>The Next 100 Calls</a:t>
            </a:r>
            <a:endParaRPr/>
          </a:p>
        </p:txBody>
      </p:sp>
      <p:sp>
        <p:nvSpPr>
          <p:cNvPr id="731" name="Google Shape;731;p51"/>
          <p:cNvSpPr txBox="1">
            <a:spLocks noGrp="1"/>
          </p:cNvSpPr>
          <p:nvPr>
            <p:ph type="sldNum" idx="12"/>
          </p:nvPr>
        </p:nvSpPr>
        <p:spPr>
          <a:xfrm>
            <a:off x="4351437" y="3227980"/>
            <a:ext cx="3371100" cy="1589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solidFill>
                  <a:srgbClr val="000000"/>
                </a:solidFill>
              </a:rPr>
              <a:t>Time: 1236 hrs</a:t>
            </a:r>
            <a:endParaRPr sz="2800">
              <a:solidFill>
                <a:srgbClr val="000000"/>
              </a:solidFill>
            </a:endParaRPr>
          </a:p>
          <a:p>
            <a:pPr marL="0" lvl="0" indent="0" algn="ctr" rtl="0">
              <a:spcBef>
                <a:spcPts val="0"/>
              </a:spcBef>
              <a:spcAft>
                <a:spcPts val="0"/>
              </a:spcAft>
              <a:buNone/>
            </a:pPr>
            <a:r>
              <a:rPr lang="en-US" sz="2800">
                <a:solidFill>
                  <a:srgbClr val="000000"/>
                </a:solidFill>
              </a:rPr>
              <a:t> 44 sec</a:t>
            </a:r>
            <a:endParaRPr sz="2800">
              <a:solidFill>
                <a:srgbClr val="000000"/>
              </a:solidFill>
            </a:endParaRPr>
          </a:p>
          <a:p>
            <a:pPr marL="0" lvl="0" indent="0" algn="ctr" rtl="0">
              <a:spcBef>
                <a:spcPts val="0"/>
              </a:spcBef>
              <a:spcAft>
                <a:spcPts val="0"/>
              </a:spcAft>
              <a:buNone/>
            </a:pPr>
            <a:endParaRPr sz="6600">
              <a:solidFill>
                <a:srgbClr val="000000"/>
              </a:solidFill>
            </a:endParaRPr>
          </a:p>
        </p:txBody>
      </p:sp>
      <p:pic>
        <p:nvPicPr>
          <p:cNvPr id="732" name="Google Shape;732;p51" title="next 100 calls.mp3">
            <a:hlinkClick r:id="rId3"/>
          </p:cNvPr>
          <p:cNvPicPr preferRelativeResize="0"/>
          <p:nvPr/>
        </p:nvPicPr>
        <p:blipFill>
          <a:blip r:embed="rId4">
            <a:alphaModFix/>
          </a:blip>
          <a:stretch>
            <a:fillRect/>
          </a:stretch>
        </p:blipFill>
        <p:spPr>
          <a:xfrm>
            <a:off x="5867400" y="2214254"/>
            <a:ext cx="457200" cy="45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736"/>
        <p:cNvGrpSpPr/>
        <p:nvPr/>
      </p:nvGrpSpPr>
      <p:grpSpPr>
        <a:xfrm>
          <a:off x="0" y="0"/>
          <a:ext cx="0" cy="0"/>
          <a:chOff x="0" y="0"/>
          <a:chExt cx="0" cy="0"/>
        </a:xfrm>
      </p:grpSpPr>
      <p:sp>
        <p:nvSpPr>
          <p:cNvPr id="737" name="Google Shape;737;p52"/>
          <p:cNvSpPr txBox="1">
            <a:spLocks noGrp="1"/>
          </p:cNvSpPr>
          <p:nvPr>
            <p:ph type="title"/>
          </p:nvPr>
        </p:nvSpPr>
        <p:spPr>
          <a:xfrm>
            <a:off x="315975" y="7937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Recap:</a:t>
            </a:r>
            <a:endParaRPr/>
          </a:p>
        </p:txBody>
      </p:sp>
      <p:sp>
        <p:nvSpPr>
          <p:cNvPr id="738" name="Google Shape;738;p52"/>
          <p:cNvSpPr txBox="1">
            <a:spLocks noGrp="1"/>
          </p:cNvSpPr>
          <p:nvPr>
            <p:ph type="body" idx="1"/>
          </p:nvPr>
        </p:nvSpPr>
        <p:spPr>
          <a:xfrm>
            <a:off x="96775" y="1205525"/>
            <a:ext cx="6377100" cy="5370900"/>
          </a:xfrm>
          <a:prstGeom prst="rect">
            <a:avLst/>
          </a:prstGeom>
          <a:noFill/>
          <a:ln>
            <a:noFill/>
          </a:ln>
        </p:spPr>
        <p:txBody>
          <a:bodyPr spcFirstLastPara="1" wrap="square" lIns="91425" tIns="45700" rIns="91425" bIns="45700" anchor="t" anchorCtr="0">
            <a:normAutofit/>
          </a:bodyPr>
          <a:lstStyle/>
          <a:p>
            <a:pPr marL="228600" lvl="0" indent="-209550" algn="l" rtl="0">
              <a:lnSpc>
                <a:spcPct val="150000"/>
              </a:lnSpc>
              <a:spcBef>
                <a:spcPts val="0"/>
              </a:spcBef>
              <a:spcAft>
                <a:spcPts val="0"/>
              </a:spcAft>
              <a:buSzPts val="1500"/>
              <a:buChar char="●"/>
            </a:pPr>
            <a:r>
              <a:rPr lang="en-US" sz="1500" b="1"/>
              <a:t>1201 hours - Received first call               </a:t>
            </a:r>
            <a:endParaRPr sz="1500" b="1"/>
          </a:p>
          <a:p>
            <a:pPr marL="228600" lvl="0" indent="-209550" algn="l" rtl="0">
              <a:lnSpc>
                <a:spcPct val="150000"/>
              </a:lnSpc>
              <a:spcBef>
                <a:spcPts val="0"/>
              </a:spcBef>
              <a:spcAft>
                <a:spcPts val="0"/>
              </a:spcAft>
              <a:buSzPts val="1500"/>
              <a:buChar char="●"/>
            </a:pPr>
            <a:r>
              <a:rPr lang="en-US" sz="1500" b="1"/>
              <a:t>1202 hours - Officers responding from Albasha</a:t>
            </a:r>
            <a:endParaRPr sz="1500" b="1"/>
          </a:p>
          <a:p>
            <a:pPr marL="228600" lvl="0" indent="-209550" algn="l" rtl="0">
              <a:lnSpc>
                <a:spcPct val="150000"/>
              </a:lnSpc>
              <a:spcBef>
                <a:spcPts val="0"/>
              </a:spcBef>
              <a:spcAft>
                <a:spcPts val="0"/>
              </a:spcAft>
              <a:buSzPts val="1500"/>
              <a:buChar char="●"/>
            </a:pPr>
            <a:r>
              <a:rPr lang="en-US" sz="1500" b="1"/>
              <a:t>1203 hours - 2 Officers arrive on scene from Albasha</a:t>
            </a:r>
            <a:endParaRPr sz="1500" b="1"/>
          </a:p>
          <a:p>
            <a:pPr marL="228600" lvl="0" indent="-209550" algn="l" rtl="0">
              <a:lnSpc>
                <a:spcPct val="150000"/>
              </a:lnSpc>
              <a:spcBef>
                <a:spcPts val="0"/>
              </a:spcBef>
              <a:spcAft>
                <a:spcPts val="0"/>
              </a:spcAft>
              <a:buSzPts val="1500"/>
              <a:buChar char="●"/>
            </a:pPr>
            <a:r>
              <a:rPr lang="en-US" sz="1500" b="1"/>
              <a:t>1204 hours - 3rd officer arrives at Target front door.</a:t>
            </a:r>
            <a:endParaRPr sz="1500" b="1"/>
          </a:p>
          <a:p>
            <a:pPr marL="228600" lvl="0" indent="-209550" algn="l" rtl="0">
              <a:lnSpc>
                <a:spcPct val="150000"/>
              </a:lnSpc>
              <a:spcBef>
                <a:spcPts val="0"/>
              </a:spcBef>
              <a:spcAft>
                <a:spcPts val="0"/>
              </a:spcAft>
              <a:buSzPts val="1500"/>
              <a:buChar char="●"/>
            </a:pPr>
            <a:r>
              <a:rPr lang="en-US" sz="1500" b="1"/>
              <a:t>1205 hours - All 3 make entry</a:t>
            </a:r>
            <a:endParaRPr sz="1500" b="1"/>
          </a:p>
          <a:p>
            <a:pPr marL="228600" lvl="0" indent="-209550" algn="l" rtl="0">
              <a:lnSpc>
                <a:spcPct val="150000"/>
              </a:lnSpc>
              <a:spcBef>
                <a:spcPts val="0"/>
              </a:spcBef>
              <a:spcAft>
                <a:spcPts val="0"/>
              </a:spcAft>
              <a:buSzPts val="1500"/>
              <a:buChar char="●"/>
            </a:pPr>
            <a:r>
              <a:rPr lang="en-US" sz="1500" b="1"/>
              <a:t>1206 hours - Press suspect to side of store</a:t>
            </a:r>
            <a:endParaRPr sz="1500" b="1"/>
          </a:p>
          <a:p>
            <a:pPr marL="228600" lvl="0" indent="-209550" algn="l" rtl="0">
              <a:lnSpc>
                <a:spcPct val="150000"/>
              </a:lnSpc>
              <a:spcBef>
                <a:spcPts val="0"/>
              </a:spcBef>
              <a:spcAft>
                <a:spcPts val="0"/>
              </a:spcAft>
              <a:buSzPts val="1500"/>
              <a:buChar char="●"/>
            </a:pPr>
            <a:r>
              <a:rPr lang="en-US" sz="1500" b="1"/>
              <a:t>1207 hours - Suspect Exits store</a:t>
            </a:r>
            <a:endParaRPr sz="1500" b="1"/>
          </a:p>
          <a:p>
            <a:pPr marL="228600" lvl="0" indent="-209550" algn="l" rtl="0">
              <a:lnSpc>
                <a:spcPct val="150000"/>
              </a:lnSpc>
              <a:spcBef>
                <a:spcPts val="0"/>
              </a:spcBef>
              <a:spcAft>
                <a:spcPts val="0"/>
              </a:spcAft>
              <a:buSzPts val="1500"/>
              <a:buChar char="●"/>
            </a:pPr>
            <a:r>
              <a:rPr lang="en-US" sz="1500" b="1"/>
              <a:t>1207 hours - Suspect attempts to carjack person in parking lot</a:t>
            </a:r>
            <a:endParaRPr sz="1500" b="1"/>
          </a:p>
          <a:p>
            <a:pPr marL="228600" lvl="0" indent="-209550" algn="l" rtl="0">
              <a:lnSpc>
                <a:spcPct val="150000"/>
              </a:lnSpc>
              <a:spcBef>
                <a:spcPts val="0"/>
              </a:spcBef>
              <a:spcAft>
                <a:spcPts val="0"/>
              </a:spcAft>
              <a:buSzPts val="1500"/>
              <a:buChar char="●"/>
            </a:pPr>
            <a:r>
              <a:rPr lang="en-US" sz="1500" b="1"/>
              <a:t>1207 hours - Suspect runs to AMC Lot</a:t>
            </a:r>
            <a:endParaRPr sz="1500" b="1"/>
          </a:p>
          <a:p>
            <a:pPr marL="228600" lvl="0" indent="-209550" algn="l" rtl="0">
              <a:lnSpc>
                <a:spcPct val="150000"/>
              </a:lnSpc>
              <a:spcBef>
                <a:spcPts val="0"/>
              </a:spcBef>
              <a:spcAft>
                <a:spcPts val="0"/>
              </a:spcAft>
              <a:buSzPts val="1500"/>
              <a:buChar char="●"/>
            </a:pPr>
            <a:r>
              <a:rPr lang="en-US" sz="1500" b="1"/>
              <a:t>1208 hours - Suspect is Tased</a:t>
            </a:r>
            <a:endParaRPr sz="1500" b="1"/>
          </a:p>
          <a:p>
            <a:pPr marL="228600" lvl="0" indent="-209550" algn="l" rtl="0">
              <a:lnSpc>
                <a:spcPct val="150000"/>
              </a:lnSpc>
              <a:spcBef>
                <a:spcPts val="0"/>
              </a:spcBef>
              <a:spcAft>
                <a:spcPts val="0"/>
              </a:spcAft>
              <a:buSzPts val="1500"/>
              <a:buChar char="●"/>
            </a:pPr>
            <a:r>
              <a:rPr lang="en-US" sz="1500" b="1"/>
              <a:t>1208 hours - Suspect has packaged strapped on his person.</a:t>
            </a:r>
            <a:endParaRPr sz="1500" b="1"/>
          </a:p>
          <a:p>
            <a:pPr marL="228600" lvl="0" indent="-209550" algn="l" rtl="0">
              <a:lnSpc>
                <a:spcPct val="150000"/>
              </a:lnSpc>
              <a:spcBef>
                <a:spcPts val="0"/>
              </a:spcBef>
              <a:spcAft>
                <a:spcPts val="0"/>
              </a:spcAft>
              <a:buSzPts val="1500"/>
              <a:buChar char="●"/>
            </a:pPr>
            <a:r>
              <a:rPr lang="en-US" sz="1500" b="1"/>
              <a:t>1208 hours - Package falls to ground when tased.</a:t>
            </a:r>
            <a:endParaRPr sz="1500" b="1"/>
          </a:p>
          <a:p>
            <a:pPr marL="228600" lvl="0" indent="-209550" algn="l" rtl="0">
              <a:lnSpc>
                <a:spcPct val="150000"/>
              </a:lnSpc>
              <a:spcBef>
                <a:spcPts val="0"/>
              </a:spcBef>
              <a:spcAft>
                <a:spcPts val="0"/>
              </a:spcAft>
              <a:buSzPts val="1500"/>
              <a:buChar char="●"/>
            </a:pPr>
            <a:r>
              <a:rPr lang="en-US" sz="1500" b="1"/>
              <a:t>1208 hours Suspect taken into Custody</a:t>
            </a:r>
            <a:endParaRPr sz="1500" b="1"/>
          </a:p>
          <a:p>
            <a:pPr marL="228600" lvl="0" indent="-90804" algn="l" rtl="0">
              <a:lnSpc>
                <a:spcPct val="90000"/>
              </a:lnSpc>
              <a:spcBef>
                <a:spcPts val="1000"/>
              </a:spcBef>
              <a:spcAft>
                <a:spcPts val="1600"/>
              </a:spcAft>
              <a:buClr>
                <a:schemeClr val="lt1"/>
              </a:buClr>
              <a:buSzPts val="2800"/>
              <a:buNone/>
            </a:pPr>
            <a:endParaRPr/>
          </a:p>
        </p:txBody>
      </p:sp>
      <p:sp>
        <p:nvSpPr>
          <p:cNvPr id="739" name="Google Shape;739;p52"/>
          <p:cNvSpPr txBox="1"/>
          <p:nvPr/>
        </p:nvSpPr>
        <p:spPr>
          <a:xfrm>
            <a:off x="5856825" y="1205525"/>
            <a:ext cx="5808900" cy="5216100"/>
          </a:xfrm>
          <a:prstGeom prst="rect">
            <a:avLst/>
          </a:prstGeom>
          <a:noFill/>
          <a:ln>
            <a:noFill/>
          </a:ln>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1208 hours - K9 clearing the business</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1209 hours - Officers on scene requesting a bomb squad</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1212 hours - Officers identifying multiple “possible” bombs</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1220 hours - Clearing the circle</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1221 hours - Other bomb locations</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1225 hours - Subject with a gun at TJ MAXX</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1225 hours - Code 4</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1226 hours - Gun call at Academy</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1230 hours - ID Citizen</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1230 hours - 3 Locations linked to suspect</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1232 hours - possible gunman at JCPenney</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1232 hours - LSP on scene to assist at JCPenney</a:t>
            </a:r>
            <a:endParaRPr sz="1500" b="1">
              <a:solidFill>
                <a:schemeClr val="dk2"/>
              </a:solidFill>
              <a:latin typeface="Roboto"/>
              <a:ea typeface="Roboto"/>
              <a:cs typeface="Roboto"/>
              <a:sym typeface="Roboto"/>
            </a:endParaRPr>
          </a:p>
          <a:p>
            <a:pPr marL="457200" lvl="0" indent="-323850" algn="l" rtl="0">
              <a:lnSpc>
                <a:spcPct val="150000"/>
              </a:lnSpc>
              <a:spcBef>
                <a:spcPts val="0"/>
              </a:spcBef>
              <a:spcAft>
                <a:spcPts val="0"/>
              </a:spcAft>
              <a:buClr>
                <a:schemeClr val="dk2"/>
              </a:buClr>
              <a:buSzPts val="1500"/>
              <a:buFont typeface="Roboto"/>
              <a:buChar char="●"/>
            </a:pPr>
            <a:r>
              <a:rPr lang="en-US" sz="1500" b="1">
                <a:solidFill>
                  <a:schemeClr val="dk2"/>
                </a:solidFill>
                <a:latin typeface="Roboto"/>
                <a:ea typeface="Roboto"/>
                <a:cs typeface="Roboto"/>
                <a:sym typeface="Roboto"/>
              </a:rPr>
              <a:t>1233 hours - Command Post established</a:t>
            </a:r>
            <a:endParaRPr sz="1500" b="1">
              <a:solidFill>
                <a:schemeClr val="dk2"/>
              </a:solidFill>
              <a:latin typeface="Roboto"/>
              <a:ea typeface="Roboto"/>
              <a:cs typeface="Roboto"/>
              <a:sym typeface="Roboto"/>
            </a:endParaRPr>
          </a:p>
          <a:p>
            <a:pPr marL="0" lvl="0" indent="0" algn="l" rtl="0">
              <a:spcBef>
                <a:spcPts val="0"/>
              </a:spcBef>
              <a:spcAft>
                <a:spcPts val="0"/>
              </a:spcAft>
              <a:buNone/>
            </a:pPr>
            <a:endParaRPr sz="1300" b="1">
              <a:solidFill>
                <a:schemeClr val="dk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ctrTitle"/>
          </p:nvPr>
        </p:nvSpPr>
        <p:spPr>
          <a:xfrm>
            <a:off x="3153100" y="1893133"/>
            <a:ext cx="11360700" cy="1710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“Not in my city”</a:t>
            </a:r>
            <a:endParaRPr/>
          </a:p>
        </p:txBody>
      </p:sp>
      <p:sp>
        <p:nvSpPr>
          <p:cNvPr id="108" name="Google Shape;108;p17"/>
          <p:cNvSpPr txBox="1"/>
          <p:nvPr/>
        </p:nvSpPr>
        <p:spPr>
          <a:xfrm>
            <a:off x="4698175" y="5078925"/>
            <a:ext cx="5860500" cy="99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chemeClr val="lt1"/>
                </a:solidFill>
                <a:latin typeface="Roboto"/>
                <a:ea typeface="Roboto"/>
                <a:cs typeface="Roboto"/>
                <a:sym typeface="Roboto"/>
              </a:rPr>
              <a:t>"Why Not”</a:t>
            </a:r>
            <a:endParaRPr sz="4800">
              <a:solidFill>
                <a:schemeClr val="lt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743"/>
        <p:cNvGrpSpPr/>
        <p:nvPr/>
      </p:nvGrpSpPr>
      <p:grpSpPr>
        <a:xfrm>
          <a:off x="0" y="0"/>
          <a:ext cx="0" cy="0"/>
          <a:chOff x="0" y="0"/>
          <a:chExt cx="0" cy="0"/>
        </a:xfrm>
      </p:grpSpPr>
      <p:sp>
        <p:nvSpPr>
          <p:cNvPr id="744" name="Google Shape;74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After Custody</a:t>
            </a:r>
            <a:endParaRPr/>
          </a:p>
        </p:txBody>
      </p:sp>
      <p:sp>
        <p:nvSpPr>
          <p:cNvPr id="745" name="Google Shape;745;p53"/>
          <p:cNvSpPr txBox="1">
            <a:spLocks noGrp="1"/>
          </p:cNvSpPr>
          <p:nvPr>
            <p:ph type="body" idx="1"/>
          </p:nvPr>
        </p:nvSpPr>
        <p:spPr>
          <a:xfrm>
            <a:off x="838200" y="1348651"/>
            <a:ext cx="10515600" cy="48282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200000"/>
              </a:lnSpc>
              <a:spcBef>
                <a:spcPts val="0"/>
              </a:spcBef>
              <a:spcAft>
                <a:spcPts val="0"/>
              </a:spcAft>
              <a:buSzPts val="1800"/>
              <a:buChar char="●"/>
            </a:pPr>
            <a:r>
              <a:rPr lang="en-US" sz="1800" b="1"/>
              <a:t>Establish a Command Post and Command Staff Meeting</a:t>
            </a:r>
            <a:endParaRPr sz="1800" b="1"/>
          </a:p>
          <a:p>
            <a:pPr marL="457200" lvl="0" indent="-342900" algn="l" rtl="0">
              <a:lnSpc>
                <a:spcPct val="200000"/>
              </a:lnSpc>
              <a:spcBef>
                <a:spcPts val="0"/>
              </a:spcBef>
              <a:spcAft>
                <a:spcPts val="0"/>
              </a:spcAft>
              <a:buSzPts val="1800"/>
              <a:buChar char="●"/>
            </a:pPr>
            <a:r>
              <a:rPr lang="en-US" sz="1800" b="1"/>
              <a:t>Secure the Area</a:t>
            </a:r>
            <a:endParaRPr sz="1800" b="1"/>
          </a:p>
          <a:p>
            <a:pPr marL="457200" lvl="0" indent="-342900" algn="l" rtl="0">
              <a:lnSpc>
                <a:spcPct val="200000"/>
              </a:lnSpc>
              <a:spcBef>
                <a:spcPts val="0"/>
              </a:spcBef>
              <a:spcAft>
                <a:spcPts val="0"/>
              </a:spcAft>
              <a:buSzPts val="1800"/>
              <a:buChar char="●"/>
            </a:pPr>
            <a:r>
              <a:rPr lang="en-US" sz="1800" b="1"/>
              <a:t>Media</a:t>
            </a:r>
            <a:endParaRPr sz="1800" b="1"/>
          </a:p>
          <a:p>
            <a:pPr marL="457200" lvl="0" indent="-342900" algn="l" rtl="0">
              <a:lnSpc>
                <a:spcPct val="200000"/>
              </a:lnSpc>
              <a:spcBef>
                <a:spcPts val="0"/>
              </a:spcBef>
              <a:spcAft>
                <a:spcPts val="0"/>
              </a:spcAft>
              <a:buSzPts val="1800"/>
              <a:buChar char="●"/>
            </a:pPr>
            <a:r>
              <a:rPr lang="en-US" sz="1800" b="1"/>
              <a:t>Bomb Investigation</a:t>
            </a:r>
            <a:endParaRPr sz="1800" b="1"/>
          </a:p>
          <a:p>
            <a:pPr marL="457200" lvl="0" indent="-342900" algn="l" rtl="0">
              <a:lnSpc>
                <a:spcPct val="200000"/>
              </a:lnSpc>
              <a:spcBef>
                <a:spcPts val="0"/>
              </a:spcBef>
              <a:spcAft>
                <a:spcPts val="0"/>
              </a:spcAft>
              <a:buSzPts val="1800"/>
              <a:buChar char="●"/>
            </a:pPr>
            <a:r>
              <a:rPr lang="en-US" sz="1800" b="1"/>
              <a:t>Manpower</a:t>
            </a:r>
            <a:endParaRPr sz="1800" b="1"/>
          </a:p>
          <a:p>
            <a:pPr marL="457200" lvl="0" indent="-342900" algn="l" rtl="0">
              <a:lnSpc>
                <a:spcPct val="200000"/>
              </a:lnSpc>
              <a:spcBef>
                <a:spcPts val="0"/>
              </a:spcBef>
              <a:spcAft>
                <a:spcPts val="0"/>
              </a:spcAft>
              <a:buSzPts val="1800"/>
              <a:buChar char="●"/>
            </a:pPr>
            <a:r>
              <a:rPr lang="en-US" sz="1800" b="1"/>
              <a:t>Evidence Collection</a:t>
            </a:r>
            <a:endParaRPr sz="1800" b="1"/>
          </a:p>
          <a:p>
            <a:pPr marL="457200" lvl="0" indent="-342900" algn="l" rtl="0">
              <a:lnSpc>
                <a:spcPct val="200000"/>
              </a:lnSpc>
              <a:spcBef>
                <a:spcPts val="0"/>
              </a:spcBef>
              <a:spcAft>
                <a:spcPts val="0"/>
              </a:spcAft>
              <a:buSzPts val="1800"/>
              <a:buChar char="●"/>
            </a:pPr>
            <a:r>
              <a:rPr lang="en-US" sz="1800" b="1"/>
              <a:t>Investigation</a:t>
            </a:r>
            <a:endParaRPr sz="1800" b="1"/>
          </a:p>
          <a:p>
            <a:pPr marL="457200" lvl="0" indent="-342900" algn="l" rtl="0">
              <a:lnSpc>
                <a:spcPct val="200000"/>
              </a:lnSpc>
              <a:spcBef>
                <a:spcPts val="0"/>
              </a:spcBef>
              <a:spcAft>
                <a:spcPts val="0"/>
              </a:spcAft>
              <a:buSzPts val="1800"/>
              <a:buChar char="●"/>
            </a:pPr>
            <a:r>
              <a:rPr lang="en-US" sz="1800" b="1"/>
              <a:t>All Clear Status</a:t>
            </a:r>
            <a:endParaRPr sz="1800" b="1"/>
          </a:p>
          <a:p>
            <a:pPr marL="457200" lvl="0" indent="-342900" algn="l" rtl="0">
              <a:lnSpc>
                <a:spcPct val="200000"/>
              </a:lnSpc>
              <a:spcBef>
                <a:spcPts val="0"/>
              </a:spcBef>
              <a:spcAft>
                <a:spcPts val="0"/>
              </a:spcAft>
              <a:buSzPts val="1800"/>
              <a:buChar char="●"/>
            </a:pPr>
            <a:r>
              <a:rPr lang="en-US" sz="1800" b="1"/>
              <a:t>Prosecution </a:t>
            </a:r>
            <a:endParaRPr sz="1800" b="1"/>
          </a:p>
        </p:txBody>
      </p:sp>
      <p:sp>
        <p:nvSpPr>
          <p:cNvPr id="746" name="Google Shape;74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4"/>
          <p:cNvSpPr txBox="1">
            <a:spLocks noGrp="1"/>
          </p:cNvSpPr>
          <p:nvPr>
            <p:ph type="ctrTitle"/>
          </p:nvPr>
        </p:nvSpPr>
        <p:spPr>
          <a:xfrm>
            <a:off x="415650" y="1331983"/>
            <a:ext cx="11360700" cy="17100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a:t>Establish a Command Post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5"/>
          <p:cNvSpPr txBox="1">
            <a:spLocks noGrp="1"/>
          </p:cNvSpPr>
          <p:nvPr>
            <p:ph type="title"/>
          </p:nvPr>
        </p:nvSpPr>
        <p:spPr>
          <a:xfrm>
            <a:off x="-1412242" y="896400"/>
            <a:ext cx="11360700" cy="83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				Secure the Area</a:t>
            </a:r>
            <a:endParaRPr/>
          </a:p>
        </p:txBody>
      </p:sp>
      <p:sp>
        <p:nvSpPr>
          <p:cNvPr id="758" name="Google Shape;758;p55"/>
          <p:cNvSpPr txBox="1">
            <a:spLocks noGrp="1"/>
          </p:cNvSpPr>
          <p:nvPr>
            <p:ph type="body" idx="1"/>
          </p:nvPr>
        </p:nvSpPr>
        <p:spPr>
          <a:xfrm>
            <a:off x="3429450" y="2328375"/>
            <a:ext cx="5333100" cy="4101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b="1" u="sng"/>
              <a:t>How Do you Secure an area where a Major Incident occurred?</a:t>
            </a:r>
            <a:endParaRPr b="1" u="sng"/>
          </a:p>
          <a:p>
            <a:pPr marL="228600" lvl="0" indent="-228600" algn="l" rtl="0">
              <a:lnSpc>
                <a:spcPct val="90000"/>
              </a:lnSpc>
              <a:spcBef>
                <a:spcPts val="1000"/>
              </a:spcBef>
              <a:spcAft>
                <a:spcPts val="0"/>
              </a:spcAft>
              <a:buClr>
                <a:schemeClr val="lt1"/>
              </a:buClr>
              <a:buSzPts val="2800"/>
              <a:buChar char="●"/>
            </a:pPr>
            <a:r>
              <a:rPr lang="en-US"/>
              <a:t>Barricades</a:t>
            </a:r>
            <a:endParaRPr/>
          </a:p>
          <a:p>
            <a:pPr marL="228600" lvl="0" indent="-228600" algn="l" rtl="0">
              <a:lnSpc>
                <a:spcPct val="90000"/>
              </a:lnSpc>
              <a:spcBef>
                <a:spcPts val="1000"/>
              </a:spcBef>
              <a:spcAft>
                <a:spcPts val="0"/>
              </a:spcAft>
              <a:buClr>
                <a:schemeClr val="lt1"/>
              </a:buClr>
              <a:buSzPts val="2800"/>
              <a:buChar char="●"/>
            </a:pPr>
            <a:r>
              <a:rPr lang="en-US"/>
              <a:t>Entrances / Exits</a:t>
            </a:r>
            <a:endParaRPr/>
          </a:p>
          <a:p>
            <a:pPr marL="228600" lvl="0" indent="-228600" algn="l" rtl="0">
              <a:lnSpc>
                <a:spcPct val="90000"/>
              </a:lnSpc>
              <a:spcBef>
                <a:spcPts val="1000"/>
              </a:spcBef>
              <a:spcAft>
                <a:spcPts val="0"/>
              </a:spcAft>
              <a:buClr>
                <a:schemeClr val="lt1"/>
              </a:buClr>
              <a:buSzPts val="2800"/>
              <a:buChar char="●"/>
            </a:pPr>
            <a:r>
              <a:rPr lang="en-US"/>
              <a:t>Clear all surrounding businesses / homes</a:t>
            </a:r>
            <a:endParaRPr/>
          </a:p>
          <a:p>
            <a:pPr marL="228600" lvl="0" indent="-228600" algn="l" rtl="0">
              <a:lnSpc>
                <a:spcPct val="90000"/>
              </a:lnSpc>
              <a:spcBef>
                <a:spcPts val="1000"/>
              </a:spcBef>
              <a:spcAft>
                <a:spcPts val="0"/>
              </a:spcAft>
              <a:buClr>
                <a:schemeClr val="lt1"/>
              </a:buClr>
              <a:buSzPts val="2800"/>
              <a:buChar char="●"/>
            </a:pPr>
            <a:r>
              <a:rPr lang="en-US"/>
              <a:t>Mark the locations safe after clearing them.</a:t>
            </a:r>
            <a:endParaRPr/>
          </a:p>
          <a:p>
            <a:pPr marL="228600" lvl="0" indent="-228600" algn="l" rtl="0">
              <a:lnSpc>
                <a:spcPct val="90000"/>
              </a:lnSpc>
              <a:spcBef>
                <a:spcPts val="1000"/>
              </a:spcBef>
              <a:spcAft>
                <a:spcPts val="1600"/>
              </a:spcAft>
              <a:buClr>
                <a:schemeClr val="lt1"/>
              </a:buClr>
              <a:buSzPts val="2800"/>
              <a:buChar char="●"/>
            </a:pPr>
            <a:r>
              <a:rPr lang="en-US"/>
              <a:t>Evacuation plans</a:t>
            </a:r>
            <a:endParaRPr/>
          </a:p>
        </p:txBody>
      </p:sp>
      <p:sp>
        <p:nvSpPr>
          <p:cNvPr id="759" name="Google Shape;759;p55"/>
          <p:cNvSpPr txBox="1"/>
          <p:nvPr/>
        </p:nvSpPr>
        <p:spPr>
          <a:xfrm>
            <a:off x="8344825" y="1658750"/>
            <a:ext cx="3898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dk2"/>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763"/>
        <p:cNvGrpSpPr/>
        <p:nvPr/>
      </p:nvGrpSpPr>
      <p:grpSpPr>
        <a:xfrm>
          <a:off x="0" y="0"/>
          <a:ext cx="0" cy="0"/>
          <a:chOff x="0" y="0"/>
          <a:chExt cx="0" cy="0"/>
        </a:xfrm>
      </p:grpSpPr>
      <p:pic>
        <p:nvPicPr>
          <p:cNvPr id="764" name="Google Shape;764;p56" descr="https://lh7-us.googleusercontent.com/-F4iYTgNsfL0iFgWjtsbCXQZVRscVjyAzUK5gYTf-eujK2P98LiS4ycQgfaB_eVhPeuIlCgVLV5yzEdqvKBC7eaBZF_UEFsgNEwhS-T-cHJTNq9ktYEq0xBeoRJWuvX2P5K9xs9TkZXyfmaPj-mI0CsMLg=s2048"/>
          <p:cNvPicPr preferRelativeResize="0">
            <a:picLocks noGrp="1"/>
          </p:cNvPicPr>
          <p:nvPr>
            <p:ph type="body" idx="1"/>
          </p:nvPr>
        </p:nvPicPr>
        <p:blipFill rotWithShape="1">
          <a:blip r:embed="rId3">
            <a:alphaModFix/>
          </a:blip>
          <a:srcRect/>
          <a:stretch/>
        </p:blipFill>
        <p:spPr>
          <a:xfrm>
            <a:off x="1645023" y="-204175"/>
            <a:ext cx="9164100" cy="7558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57"/>
          <p:cNvSpPr txBox="1">
            <a:spLocks noGrp="1"/>
          </p:cNvSpPr>
          <p:nvPr>
            <p:ph type="ctrTitle"/>
          </p:nvPr>
        </p:nvSpPr>
        <p:spPr>
          <a:xfrm>
            <a:off x="415650" y="1185733"/>
            <a:ext cx="11360700" cy="17100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a:t>Manpower</a:t>
            </a:r>
            <a:endParaRPr/>
          </a:p>
        </p:txBody>
      </p:sp>
      <p:sp>
        <p:nvSpPr>
          <p:cNvPr id="771" name="Google Shape;771;p57"/>
          <p:cNvSpPr txBox="1">
            <a:spLocks noGrp="1"/>
          </p:cNvSpPr>
          <p:nvPr>
            <p:ph type="subTitle" idx="1"/>
          </p:nvPr>
        </p:nvSpPr>
        <p:spPr>
          <a:xfrm>
            <a:off x="415600" y="2580956"/>
            <a:ext cx="5656800" cy="2761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Do you have enough?</a:t>
            </a:r>
            <a:endParaRPr/>
          </a:p>
          <a:p>
            <a:pPr marL="0" lvl="0" indent="0" algn="l" rtl="0">
              <a:spcBef>
                <a:spcPts val="0"/>
              </a:spcBef>
              <a:spcAft>
                <a:spcPts val="0"/>
              </a:spcAft>
              <a:buNone/>
            </a:pPr>
            <a:endParaRPr/>
          </a:p>
          <a:p>
            <a:pPr marL="0" lvl="0" indent="0" algn="l" rtl="0">
              <a:spcBef>
                <a:spcPts val="0"/>
              </a:spcBef>
              <a:spcAft>
                <a:spcPts val="0"/>
              </a:spcAft>
              <a:buNone/>
            </a:pPr>
            <a:r>
              <a:rPr lang="en-US"/>
              <a:t>Do you need more?</a:t>
            </a:r>
            <a:endParaRPr/>
          </a:p>
          <a:p>
            <a:pPr marL="0" lvl="0" indent="0" algn="l" rtl="0">
              <a:spcBef>
                <a:spcPts val="0"/>
              </a:spcBef>
              <a:spcAft>
                <a:spcPts val="0"/>
              </a:spcAft>
              <a:buNone/>
            </a:pPr>
            <a:endParaRPr/>
          </a:p>
          <a:p>
            <a:pPr marL="0" lvl="0" indent="0" algn="l" rtl="0">
              <a:spcBef>
                <a:spcPts val="0"/>
              </a:spcBef>
              <a:spcAft>
                <a:spcPts val="0"/>
              </a:spcAft>
              <a:buNone/>
            </a:pPr>
            <a:r>
              <a:rPr lang="en-US"/>
              <a:t>What do you do with everyone?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58"/>
          <p:cNvSpPr txBox="1">
            <a:spLocks noGrp="1"/>
          </p:cNvSpPr>
          <p:nvPr>
            <p:ph type="ctrTitle"/>
          </p:nvPr>
        </p:nvSpPr>
        <p:spPr>
          <a:xfrm>
            <a:off x="415650" y="371158"/>
            <a:ext cx="11360700" cy="171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Media Crap Show</a:t>
            </a:r>
            <a:endParaRPr/>
          </a:p>
        </p:txBody>
      </p:sp>
      <p:sp>
        <p:nvSpPr>
          <p:cNvPr id="777" name="Google Shape;777;p5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 </a:t>
            </a:r>
            <a:endParaRPr/>
          </a:p>
        </p:txBody>
      </p:sp>
      <p:sp>
        <p:nvSpPr>
          <p:cNvPr id="778" name="Google Shape;778;p58"/>
          <p:cNvSpPr txBox="1">
            <a:spLocks noGrp="1"/>
          </p:cNvSpPr>
          <p:nvPr>
            <p:ph type="subTitle" idx="1"/>
          </p:nvPr>
        </p:nvSpPr>
        <p:spPr>
          <a:xfrm>
            <a:off x="156700" y="1593260"/>
            <a:ext cx="8951400" cy="41256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666666"/>
              </a:buClr>
              <a:buSzPts val="2800"/>
              <a:buNone/>
            </a:pPr>
            <a:r>
              <a:rPr lang="en-US">
                <a:solidFill>
                  <a:srgbClr val="666666"/>
                </a:solidFill>
              </a:rPr>
              <a:t>Local Media Report: Hammond PD Shoots Suspect</a:t>
            </a:r>
            <a:endParaRPr>
              <a:solidFill>
                <a:srgbClr val="666666"/>
              </a:solidFill>
            </a:endParaRPr>
          </a:p>
          <a:p>
            <a:pPr marL="228600" lvl="0" indent="-50800" algn="l" rtl="0">
              <a:lnSpc>
                <a:spcPct val="90000"/>
              </a:lnSpc>
              <a:spcBef>
                <a:spcPts val="1000"/>
              </a:spcBef>
              <a:spcAft>
                <a:spcPts val="0"/>
              </a:spcAft>
              <a:buClr>
                <a:srgbClr val="666666"/>
              </a:buClr>
              <a:buSzPts val="2800"/>
              <a:buNone/>
            </a:pPr>
            <a:r>
              <a:rPr lang="en-US">
                <a:solidFill>
                  <a:srgbClr val="666666"/>
                </a:solidFill>
              </a:rPr>
              <a:t>Social Media Blow Up</a:t>
            </a:r>
            <a:endParaRPr>
              <a:solidFill>
                <a:srgbClr val="666666"/>
              </a:solidFill>
            </a:endParaRPr>
          </a:p>
          <a:p>
            <a:pPr marL="228600" lvl="0" indent="-50800" algn="l" rtl="0">
              <a:lnSpc>
                <a:spcPct val="90000"/>
              </a:lnSpc>
              <a:spcBef>
                <a:spcPts val="1000"/>
              </a:spcBef>
              <a:spcAft>
                <a:spcPts val="0"/>
              </a:spcAft>
              <a:buClr>
                <a:srgbClr val="666666"/>
              </a:buClr>
              <a:buSzPts val="2800"/>
              <a:buNone/>
            </a:pPr>
            <a:r>
              <a:rPr lang="en-US">
                <a:solidFill>
                  <a:srgbClr val="666666"/>
                </a:solidFill>
              </a:rPr>
              <a:t>False Narratives</a:t>
            </a:r>
            <a:endParaRPr>
              <a:solidFill>
                <a:srgbClr val="666666"/>
              </a:solidFill>
            </a:endParaRPr>
          </a:p>
          <a:p>
            <a:pPr marL="228600" lvl="0" indent="-50800" algn="l" rtl="0">
              <a:lnSpc>
                <a:spcPct val="90000"/>
              </a:lnSpc>
              <a:spcBef>
                <a:spcPts val="1000"/>
              </a:spcBef>
              <a:spcAft>
                <a:spcPts val="0"/>
              </a:spcAft>
              <a:buClr>
                <a:srgbClr val="666666"/>
              </a:buClr>
              <a:buSzPts val="2800"/>
              <a:buNone/>
            </a:pPr>
            <a:r>
              <a:rPr lang="en-US">
                <a:solidFill>
                  <a:srgbClr val="666666"/>
                </a:solidFill>
              </a:rPr>
              <a:t>People Shot</a:t>
            </a:r>
            <a:endParaRPr>
              <a:solidFill>
                <a:srgbClr val="666666"/>
              </a:solidFill>
            </a:endParaRPr>
          </a:p>
          <a:p>
            <a:pPr marL="228600" lvl="0" indent="-50800" algn="l" rtl="0">
              <a:lnSpc>
                <a:spcPct val="90000"/>
              </a:lnSpc>
              <a:spcBef>
                <a:spcPts val="1000"/>
              </a:spcBef>
              <a:spcAft>
                <a:spcPts val="0"/>
              </a:spcAft>
              <a:buClr>
                <a:srgbClr val="666666"/>
              </a:buClr>
              <a:buSzPts val="2800"/>
              <a:buNone/>
            </a:pPr>
            <a:r>
              <a:rPr lang="en-US">
                <a:solidFill>
                  <a:srgbClr val="666666"/>
                </a:solidFill>
              </a:rPr>
              <a:t>Other News Outlets Reporting</a:t>
            </a:r>
            <a:endParaRPr>
              <a:solidFill>
                <a:srgbClr val="666666"/>
              </a:solidFill>
            </a:endParaRPr>
          </a:p>
          <a:p>
            <a:pPr marL="228600" lvl="0" indent="-50800" algn="l" rtl="0">
              <a:lnSpc>
                <a:spcPct val="90000"/>
              </a:lnSpc>
              <a:spcBef>
                <a:spcPts val="1000"/>
              </a:spcBef>
              <a:spcAft>
                <a:spcPts val="0"/>
              </a:spcAft>
              <a:buClr>
                <a:srgbClr val="666666"/>
              </a:buClr>
              <a:buSzPts val="2800"/>
              <a:buNone/>
            </a:pPr>
            <a:r>
              <a:rPr lang="en-US">
                <a:solidFill>
                  <a:srgbClr val="666666"/>
                </a:solidFill>
              </a:rPr>
              <a:t>LA State Police PIO arrives on scene</a:t>
            </a:r>
            <a:endParaRPr>
              <a:solidFill>
                <a:srgbClr val="66666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59"/>
          <p:cNvSpPr txBox="1">
            <a:spLocks noGrp="1"/>
          </p:cNvSpPr>
          <p:nvPr>
            <p:ph type="title" idx="4294967295"/>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1210 hours</a:t>
            </a:r>
            <a:endParaRPr/>
          </a:p>
        </p:txBody>
      </p:sp>
      <p:sp>
        <p:nvSpPr>
          <p:cNvPr id="784" name="Google Shape;784;p59"/>
          <p:cNvSpPr txBox="1">
            <a:spLocks noGrp="1"/>
          </p:cNvSpPr>
          <p:nvPr>
            <p:ph type="body" idx="1"/>
          </p:nvPr>
        </p:nvSpPr>
        <p:spPr>
          <a:xfrm>
            <a:off x="776400" y="2115798"/>
            <a:ext cx="10639200" cy="44271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lt1"/>
              </a:buClr>
              <a:buSzPts val="2800"/>
              <a:buNone/>
            </a:pPr>
            <a:endParaRPr/>
          </a:p>
          <a:p>
            <a:pPr marL="0" lvl="0" indent="0" algn="ctr" rtl="0">
              <a:lnSpc>
                <a:spcPct val="90000"/>
              </a:lnSpc>
              <a:spcBef>
                <a:spcPts val="1000"/>
              </a:spcBef>
              <a:spcAft>
                <a:spcPts val="0"/>
              </a:spcAft>
              <a:buClr>
                <a:schemeClr val="lt1"/>
              </a:buClr>
              <a:buSzPts val="3200"/>
              <a:buNone/>
            </a:pPr>
            <a:r>
              <a:rPr lang="en-US" sz="3200">
                <a:solidFill>
                  <a:schemeClr val="dk1"/>
                </a:solidFill>
              </a:rPr>
              <a:t>Local media, Hammond Daily Star, reports that </a:t>
            </a:r>
            <a:endParaRPr sz="3200">
              <a:solidFill>
                <a:schemeClr val="dk1"/>
              </a:solidFill>
            </a:endParaRPr>
          </a:p>
          <a:p>
            <a:pPr marL="0" lvl="0" indent="0" algn="ctr" rtl="0">
              <a:lnSpc>
                <a:spcPct val="90000"/>
              </a:lnSpc>
              <a:spcBef>
                <a:spcPts val="1000"/>
              </a:spcBef>
              <a:spcAft>
                <a:spcPts val="0"/>
              </a:spcAft>
              <a:buClr>
                <a:schemeClr val="lt1"/>
              </a:buClr>
              <a:buSzPts val="3200"/>
              <a:buNone/>
            </a:pPr>
            <a:r>
              <a:rPr lang="en-US" sz="3200">
                <a:solidFill>
                  <a:schemeClr val="dk1"/>
                </a:solidFill>
              </a:rPr>
              <a:t>HPD Shot the suspect on Facebook.</a:t>
            </a:r>
            <a:endParaRPr sz="3200">
              <a:solidFill>
                <a:schemeClr val="dk1"/>
              </a:solidFill>
            </a:endParaRPr>
          </a:p>
          <a:p>
            <a:pPr marL="228600" lvl="0" indent="-50800" algn="ctr" rtl="0">
              <a:lnSpc>
                <a:spcPct val="90000"/>
              </a:lnSpc>
              <a:spcBef>
                <a:spcPts val="1000"/>
              </a:spcBef>
              <a:spcAft>
                <a:spcPts val="0"/>
              </a:spcAft>
              <a:buClr>
                <a:schemeClr val="lt1"/>
              </a:buClr>
              <a:buSzPts val="28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60"/>
          <p:cNvSpPr txBox="1">
            <a:spLocks noGrp="1"/>
          </p:cNvSpPr>
          <p:nvPr>
            <p:ph type="ctrTitle"/>
          </p:nvPr>
        </p:nvSpPr>
        <p:spPr>
          <a:xfrm>
            <a:off x="415600" y="719633"/>
            <a:ext cx="11360700" cy="1710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p:txBody>
      </p:sp>
      <p:sp>
        <p:nvSpPr>
          <p:cNvPr id="791" name="Google Shape;791;p60"/>
          <p:cNvSpPr txBox="1">
            <a:spLocks noGrp="1"/>
          </p:cNvSpPr>
          <p:nvPr>
            <p:ph type="subTitle" idx="1"/>
          </p:nvPr>
        </p:nvSpPr>
        <p:spPr>
          <a:xfrm>
            <a:off x="415600" y="2504747"/>
            <a:ext cx="5656800" cy="984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p:txBody>
      </p:sp>
      <p:pic>
        <p:nvPicPr>
          <p:cNvPr id="792" name="Google Shape;792;p60" title="RPReplay_Final1591390893.MOV">
            <a:hlinkClick r:id="rId3"/>
          </p:cNvPr>
          <p:cNvPicPr preferRelativeResize="0"/>
          <p:nvPr/>
        </p:nvPicPr>
        <p:blipFill>
          <a:blip r:embed="rId4">
            <a:alphaModFix/>
          </a:blip>
          <a:stretch>
            <a:fillRect/>
          </a:stretch>
        </p:blipFill>
        <p:spPr>
          <a:xfrm>
            <a:off x="1150300" y="69890"/>
            <a:ext cx="9806750" cy="735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10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796"/>
        <p:cNvGrpSpPr/>
        <p:nvPr/>
      </p:nvGrpSpPr>
      <p:grpSpPr>
        <a:xfrm>
          <a:off x="0" y="0"/>
          <a:ext cx="0" cy="0"/>
          <a:chOff x="0" y="0"/>
          <a:chExt cx="0" cy="0"/>
        </a:xfrm>
      </p:grpSpPr>
      <p:sp>
        <p:nvSpPr>
          <p:cNvPr id="797" name="Google Shape;797;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endParaRPr/>
          </a:p>
        </p:txBody>
      </p:sp>
      <p:pic>
        <p:nvPicPr>
          <p:cNvPr id="798" name="Google Shape;798;p61" descr="https://lh7-us.googleusercontent.com/GfkskZIJObje0DbWLb6hwtaS0uQjOwuYjCavTNhfD63VI-JbiPrS0QmwtRusW7r4H2hvUaTTHseQP7couho4yhffgK42xINwFzc2A2YyeKJID1x8VURtuKzOIsvNGk-pvH7TL5pdEyJxGEI4WTERJYo26w=s2048"/>
          <p:cNvPicPr preferRelativeResize="0">
            <a:picLocks noGrp="1"/>
          </p:cNvPicPr>
          <p:nvPr>
            <p:ph type="body" idx="1"/>
          </p:nvPr>
        </p:nvPicPr>
        <p:blipFill rotWithShape="1">
          <a:blip r:embed="rId3">
            <a:alphaModFix/>
          </a:blip>
          <a:srcRect/>
          <a:stretch/>
        </p:blipFill>
        <p:spPr>
          <a:xfrm>
            <a:off x="1625825" y="0"/>
            <a:ext cx="9183300" cy="7011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62"/>
          <p:cNvSpPr txBox="1">
            <a:spLocks noGrp="1"/>
          </p:cNvSpPr>
          <p:nvPr>
            <p:ph type="ctrTitle"/>
          </p:nvPr>
        </p:nvSpPr>
        <p:spPr>
          <a:xfrm>
            <a:off x="415650" y="1679258"/>
            <a:ext cx="11360700" cy="17100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a:t>Explosive Device Disposal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ctrTitle"/>
          </p:nvPr>
        </p:nvSpPr>
        <p:spPr>
          <a:xfrm>
            <a:off x="415600" y="719633"/>
            <a:ext cx="11360700" cy="1710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p:txBody>
      </p:sp>
      <p:sp>
        <p:nvSpPr>
          <p:cNvPr id="115" name="Google Shape;115;p18"/>
          <p:cNvSpPr txBox="1">
            <a:spLocks noGrp="1"/>
          </p:cNvSpPr>
          <p:nvPr>
            <p:ph type="subTitle" idx="1"/>
          </p:nvPr>
        </p:nvSpPr>
        <p:spPr>
          <a:xfrm>
            <a:off x="415600" y="2504747"/>
            <a:ext cx="5656800" cy="984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a:p>
        </p:txBody>
      </p:sp>
      <p:pic>
        <p:nvPicPr>
          <p:cNvPr id="116" name="Google Shape;116;p18"/>
          <p:cNvPicPr preferRelativeResize="0"/>
          <p:nvPr/>
        </p:nvPicPr>
        <p:blipFill>
          <a:blip r:embed="rId3">
            <a:alphaModFix/>
          </a:blip>
          <a:stretch>
            <a:fillRect/>
          </a:stretch>
        </p:blipFill>
        <p:spPr>
          <a:xfrm>
            <a:off x="0" y="371850"/>
            <a:ext cx="12039602" cy="5938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3"/>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a:t>Evidence Collection</a:t>
            </a:r>
            <a:endParaRPr/>
          </a:p>
        </p:txBody>
      </p:sp>
      <p:sp>
        <p:nvSpPr>
          <p:cNvPr id="811" name="Google Shape;811;p63"/>
          <p:cNvSpPr txBox="1">
            <a:spLocks noGrp="1"/>
          </p:cNvSpPr>
          <p:nvPr>
            <p:ph type="body" idx="1"/>
          </p:nvPr>
        </p:nvSpPr>
        <p:spPr>
          <a:xfrm>
            <a:off x="415600" y="2007600"/>
            <a:ext cx="5333100" cy="41016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endParaRPr/>
          </a:p>
        </p:txBody>
      </p:sp>
      <p:pic>
        <p:nvPicPr>
          <p:cNvPr id="812" name="Google Shape;812;p63"/>
          <p:cNvPicPr preferRelativeResize="0"/>
          <p:nvPr/>
        </p:nvPicPr>
        <p:blipFill>
          <a:blip r:embed="rId3">
            <a:alphaModFix/>
          </a:blip>
          <a:stretch>
            <a:fillRect/>
          </a:stretch>
        </p:blipFill>
        <p:spPr>
          <a:xfrm>
            <a:off x="-27425" y="1588575"/>
            <a:ext cx="12246851" cy="68580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64"/>
          <p:cNvSpPr txBox="1">
            <a:spLocks noGrp="1"/>
          </p:cNvSpPr>
          <p:nvPr>
            <p:ph type="title"/>
          </p:nvPr>
        </p:nvSpPr>
        <p:spPr>
          <a:xfrm>
            <a:off x="0" y="3115050"/>
            <a:ext cx="12192000" cy="701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SzPts val="990"/>
              <a:buNone/>
            </a:pPr>
            <a:r>
              <a:rPr lang="en-US" sz="3830" b="1">
                <a:solidFill>
                  <a:schemeClr val="dk1"/>
                </a:solidFill>
              </a:rPr>
              <a:t>Investigation</a:t>
            </a:r>
            <a:endParaRPr sz="3830" b="1">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65"/>
          <p:cNvSpPr txBox="1">
            <a:spLocks noGrp="1"/>
          </p:cNvSpPr>
          <p:nvPr>
            <p:ph type="ctrTitle"/>
          </p:nvPr>
        </p:nvSpPr>
        <p:spPr>
          <a:xfrm>
            <a:off x="4199400" y="1779050"/>
            <a:ext cx="4099200" cy="1710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Prosecution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This Major Incident consisted of:</a:t>
            </a:r>
            <a:endParaRPr/>
          </a:p>
        </p:txBody>
      </p:sp>
      <p:sp>
        <p:nvSpPr>
          <p:cNvPr id="830" name="Google Shape;830;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endParaRPr/>
          </a:p>
          <a:p>
            <a:pPr marL="0" lvl="0" indent="0" algn="ctr" rtl="0">
              <a:lnSpc>
                <a:spcPct val="90000"/>
              </a:lnSpc>
              <a:spcBef>
                <a:spcPts val="1000"/>
              </a:spcBef>
              <a:spcAft>
                <a:spcPts val="0"/>
              </a:spcAft>
              <a:buClr>
                <a:schemeClr val="lt1"/>
              </a:buClr>
              <a:buSzPts val="6000"/>
              <a:buNone/>
            </a:pPr>
            <a:r>
              <a:rPr lang="en-US" sz="4000">
                <a:solidFill>
                  <a:srgbClr val="FF0000"/>
                </a:solidFill>
              </a:rPr>
              <a:t>16 Different Agencies </a:t>
            </a:r>
            <a:endParaRPr sz="4000">
              <a:solidFill>
                <a:srgbClr val="FF0000"/>
              </a:solidFill>
            </a:endParaRPr>
          </a:p>
          <a:p>
            <a:pPr marL="0" lvl="0" indent="0" algn="ctr" rtl="0">
              <a:lnSpc>
                <a:spcPct val="90000"/>
              </a:lnSpc>
              <a:spcBef>
                <a:spcPts val="1600"/>
              </a:spcBef>
              <a:spcAft>
                <a:spcPts val="0"/>
              </a:spcAft>
              <a:buClr>
                <a:schemeClr val="lt1"/>
              </a:buClr>
              <a:buSzPts val="6000"/>
              <a:buNone/>
            </a:pPr>
            <a:r>
              <a:rPr lang="en-US" sz="4000">
                <a:solidFill>
                  <a:srgbClr val="FF0000"/>
                </a:solidFill>
              </a:rPr>
              <a:t>&amp;</a:t>
            </a:r>
            <a:endParaRPr sz="4000">
              <a:solidFill>
                <a:srgbClr val="FF0000"/>
              </a:solidFill>
            </a:endParaRPr>
          </a:p>
          <a:p>
            <a:pPr marL="0" lvl="0" indent="0" algn="ctr" rtl="0">
              <a:lnSpc>
                <a:spcPct val="90000"/>
              </a:lnSpc>
              <a:spcBef>
                <a:spcPts val="1600"/>
              </a:spcBef>
              <a:spcAft>
                <a:spcPts val="1600"/>
              </a:spcAft>
              <a:buClr>
                <a:schemeClr val="lt1"/>
              </a:buClr>
              <a:buSzPts val="6000"/>
              <a:buNone/>
            </a:pPr>
            <a:r>
              <a:rPr lang="en-US" sz="4000">
                <a:solidFill>
                  <a:srgbClr val="FF0000"/>
                </a:solidFill>
              </a:rPr>
              <a:t>24 Different Divisions</a:t>
            </a:r>
            <a:endParaRPr sz="400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834"/>
        <p:cNvGrpSpPr/>
        <p:nvPr/>
      </p:nvGrpSpPr>
      <p:grpSpPr>
        <a:xfrm>
          <a:off x="0" y="0"/>
          <a:ext cx="0" cy="0"/>
          <a:chOff x="0" y="0"/>
          <a:chExt cx="0" cy="0"/>
        </a:xfrm>
      </p:grpSpPr>
      <p:sp>
        <p:nvSpPr>
          <p:cNvPr id="835" name="Google Shape;835;p67"/>
          <p:cNvSpPr txBox="1">
            <a:spLocks noGrp="1"/>
          </p:cNvSpPr>
          <p:nvPr>
            <p:ph type="body" idx="1"/>
          </p:nvPr>
        </p:nvSpPr>
        <p:spPr>
          <a:xfrm>
            <a:off x="59125" y="256200"/>
            <a:ext cx="11980200" cy="61881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None/>
            </a:pPr>
            <a:r>
              <a:rPr lang="en-US" sz="2300">
                <a:solidFill>
                  <a:srgbClr val="FF0000"/>
                </a:solidFill>
              </a:rPr>
              <a:t> 								 Hammond Police Department</a:t>
            </a:r>
            <a:endParaRPr sz="2300">
              <a:solidFill>
                <a:srgbClr val="FF0000"/>
              </a:solidFill>
            </a:endParaRPr>
          </a:p>
          <a:p>
            <a:pPr marL="0" lvl="0" indent="0" algn="l" rtl="0">
              <a:lnSpc>
                <a:spcPct val="70000"/>
              </a:lnSpc>
              <a:spcBef>
                <a:spcPts val="0"/>
              </a:spcBef>
              <a:spcAft>
                <a:spcPts val="0"/>
              </a:spcAft>
              <a:buNone/>
            </a:pPr>
            <a:endParaRPr sz="2200">
              <a:solidFill>
                <a:srgbClr val="FF0000"/>
              </a:solidFill>
            </a:endParaRPr>
          </a:p>
          <a:p>
            <a:pPr marL="0" lvl="0" indent="0" algn="l" rtl="0">
              <a:lnSpc>
                <a:spcPct val="115000"/>
              </a:lnSpc>
              <a:spcBef>
                <a:spcPts val="0"/>
              </a:spcBef>
              <a:spcAft>
                <a:spcPts val="0"/>
              </a:spcAft>
              <a:buNone/>
            </a:pPr>
            <a:r>
              <a:rPr lang="en-US" sz="2200">
                <a:solidFill>
                  <a:srgbClr val="FF0000"/>
                </a:solidFill>
              </a:rPr>
              <a:t>Hammond Fire Department 								       Hammond Streets Department</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Hammond Maintenance Dept								       Hammond Mayor's Office </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LA State Police Detectives 								       LA State Police Patrol </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LA State Police Bomb Squad 								       LA State Police SWAT Team </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LA State Police PIO											FBI Counter Terrorism Agents</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FBI Evidence Recovery Team								      US Dept of Homeland Security </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ATF 	 													      Southeastern PD </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TPSO Patrol 												      St. John S.O.</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Livingston Parish S.O. 									      Tangipahoa Parish  EOC </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Acadian Ambulance										      St. Tammany Parish Bomb Squad</a:t>
            </a:r>
            <a:endParaRPr sz="2200">
              <a:solidFill>
                <a:srgbClr val="FF0000"/>
              </a:solidFill>
            </a:endParaRPr>
          </a:p>
          <a:p>
            <a:pPr marL="0" lvl="0" indent="0" algn="l" rtl="0">
              <a:lnSpc>
                <a:spcPct val="115000"/>
              </a:lnSpc>
              <a:spcBef>
                <a:spcPts val="1000"/>
              </a:spcBef>
              <a:spcAft>
                <a:spcPts val="0"/>
              </a:spcAft>
              <a:buNone/>
            </a:pPr>
            <a:r>
              <a:rPr lang="en-US" sz="2200">
                <a:solidFill>
                  <a:srgbClr val="FF0000"/>
                </a:solidFill>
              </a:rPr>
              <a:t>US Air And Marine 										       Tangipahoa Parish Pres Office</a:t>
            </a:r>
            <a:endParaRPr sz="2200">
              <a:solidFill>
                <a:srgbClr val="FF0000"/>
              </a:solidFill>
            </a:endParaRPr>
          </a:p>
          <a:p>
            <a:pPr marL="0" lvl="0" indent="0" algn="l" rtl="0">
              <a:lnSpc>
                <a:spcPct val="115000"/>
              </a:lnSpc>
              <a:spcBef>
                <a:spcPts val="1000"/>
              </a:spcBef>
              <a:spcAft>
                <a:spcPts val="1600"/>
              </a:spcAft>
              <a:buNone/>
            </a:pPr>
            <a:r>
              <a:rPr lang="en-US" sz="2200">
                <a:solidFill>
                  <a:srgbClr val="FF0000"/>
                </a:solidFill>
              </a:rPr>
              <a:t>US Secret Service</a:t>
            </a:r>
            <a:r>
              <a:rPr lang="en-US" sz="2300">
                <a:solidFill>
                  <a:srgbClr val="FF0000"/>
                </a:solidFill>
              </a:rPr>
              <a:t/>
            </a:r>
            <a:br>
              <a:rPr lang="en-US" sz="2300">
                <a:solidFill>
                  <a:srgbClr val="FF0000"/>
                </a:solidFill>
              </a:rPr>
            </a:br>
            <a:endParaRPr sz="2300">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endParaRPr/>
          </a:p>
        </p:txBody>
      </p:sp>
      <p:pic>
        <p:nvPicPr>
          <p:cNvPr id="841" name="Google Shape;841;p68"/>
          <p:cNvPicPr preferRelativeResize="0">
            <a:picLocks noGrp="1"/>
          </p:cNvPicPr>
          <p:nvPr>
            <p:ph type="body" idx="1"/>
          </p:nvPr>
        </p:nvPicPr>
        <p:blipFill rotWithShape="1">
          <a:blip r:embed="rId3">
            <a:alphaModFix/>
          </a:blip>
          <a:srcRect/>
          <a:stretch/>
        </p:blipFill>
        <p:spPr>
          <a:xfrm>
            <a:off x="3" y="-3"/>
            <a:ext cx="12190500" cy="6858000"/>
          </a:xfrm>
          <a:prstGeom prst="rect">
            <a:avLst/>
          </a:prstGeom>
          <a:noFill/>
          <a:ln>
            <a:noFill/>
          </a:ln>
        </p:spPr>
      </p:pic>
      <p:sp>
        <p:nvSpPr>
          <p:cNvPr id="842" name="Google Shape;84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69"/>
          <p:cNvSpPr txBox="1">
            <a:spLocks noGrp="1"/>
          </p:cNvSpPr>
          <p:nvPr>
            <p:ph type="subTitle" idx="4294967295"/>
          </p:nvPr>
        </p:nvSpPr>
        <p:spPr>
          <a:xfrm>
            <a:off x="193725" y="1759025"/>
            <a:ext cx="11799000" cy="5018700"/>
          </a:xfrm>
          <a:prstGeom prst="rect">
            <a:avLst/>
          </a:prstGeom>
        </p:spPr>
        <p:txBody>
          <a:bodyPr spcFirstLastPara="1" wrap="square" lIns="121900" tIns="121900" rIns="121900" bIns="121900" anchor="t" anchorCtr="0">
            <a:normAutofit fontScale="85000" lnSpcReduction="10000"/>
          </a:bodyPr>
          <a:lstStyle/>
          <a:p>
            <a:pPr marL="0" lvl="0" indent="0" algn="l" rtl="0">
              <a:spcBef>
                <a:spcPts val="0"/>
              </a:spcBef>
              <a:spcAft>
                <a:spcPts val="1600"/>
              </a:spcAft>
              <a:buNone/>
            </a:pPr>
            <a:r>
              <a:rPr lang="en-US" sz="4500" i="1">
                <a:solidFill>
                  <a:schemeClr val="accent1"/>
                </a:solidFill>
              </a:rPr>
              <a:t>“Walter Allbritton III, 44, of Ponchatoula, was sentenced to 25 years in prison by Judge Jeffrey S. Johnson after pleading no contest to first degree robbery, two counts of attempted first degree robbery, terrorism, terrorizing, fake explosive device and aggravated criminal damage to property, according to the 21st Judicial District Court.”</a:t>
            </a:r>
            <a:endParaRPr sz="5000" i="1">
              <a:solidFill>
                <a:schemeClr val="accent1"/>
              </a:solidFill>
            </a:endParaRPr>
          </a:p>
        </p:txBody>
      </p:sp>
      <p:sp>
        <p:nvSpPr>
          <p:cNvPr id="849" name="Google Shape;849;p69"/>
          <p:cNvSpPr txBox="1">
            <a:spLocks noGrp="1"/>
          </p:cNvSpPr>
          <p:nvPr>
            <p:ph type="title"/>
          </p:nvPr>
        </p:nvSpPr>
        <p:spPr>
          <a:xfrm>
            <a:off x="415625" y="91300"/>
            <a:ext cx="11360700" cy="14082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sz="6100"/>
              <a:t>Sentencing - 25 years</a:t>
            </a:r>
            <a:endParaRPr sz="61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5" name="Google Shape;855;p70"/>
          <p:cNvPicPr preferRelativeResize="0"/>
          <p:nvPr/>
        </p:nvPicPr>
        <p:blipFill>
          <a:blip r:embed="rId3">
            <a:alphaModFix/>
          </a:blip>
          <a:stretch>
            <a:fillRect/>
          </a:stretch>
        </p:blipFill>
        <p:spPr>
          <a:xfrm>
            <a:off x="3394525" y="49275"/>
            <a:ext cx="5402949" cy="68579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859"/>
        <p:cNvGrpSpPr/>
        <p:nvPr/>
      </p:nvGrpSpPr>
      <p:grpSpPr>
        <a:xfrm>
          <a:off x="0" y="0"/>
          <a:ext cx="0" cy="0"/>
          <a:chOff x="0" y="0"/>
          <a:chExt cx="0" cy="0"/>
        </a:xfrm>
      </p:grpSpPr>
      <p:sp>
        <p:nvSpPr>
          <p:cNvPr id="860" name="Google Shape;86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3500"/>
              <a:t>The biggest question is how do we respond to future Major Incidents?</a:t>
            </a:r>
            <a:endParaRPr sz="3500"/>
          </a:p>
        </p:txBody>
      </p:sp>
      <p:sp>
        <p:nvSpPr>
          <p:cNvPr id="861" name="Google Shape;861;p71"/>
          <p:cNvSpPr txBox="1">
            <a:spLocks noGrp="1"/>
          </p:cNvSpPr>
          <p:nvPr>
            <p:ph type="body" idx="1"/>
          </p:nvPr>
        </p:nvSpPr>
        <p:spPr>
          <a:xfrm>
            <a:off x="231000" y="1609450"/>
            <a:ext cx="12098100" cy="54150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lt1"/>
              </a:buClr>
              <a:buSzPts val="2800"/>
              <a:buNone/>
            </a:pPr>
            <a:r>
              <a:rPr lang="en-US" sz="2800"/>
              <a:t>Have a PLAN:</a:t>
            </a:r>
            <a:endParaRPr sz="2800"/>
          </a:p>
          <a:p>
            <a:pPr marL="4800600" lvl="0" indent="-50800" algn="l" rtl="0">
              <a:lnSpc>
                <a:spcPct val="90000"/>
              </a:lnSpc>
              <a:spcBef>
                <a:spcPts val="1600"/>
              </a:spcBef>
              <a:spcAft>
                <a:spcPts val="0"/>
              </a:spcAft>
              <a:buClr>
                <a:schemeClr val="lt1"/>
              </a:buClr>
              <a:buSzPts val="2800"/>
              <a:buNone/>
            </a:pPr>
            <a:r>
              <a:rPr lang="en-US" sz="6000">
                <a:solidFill>
                  <a:srgbClr val="FF0000"/>
                </a:solidFill>
              </a:rPr>
              <a:t>P</a:t>
            </a:r>
            <a:r>
              <a:rPr lang="en-US" sz="2800"/>
              <a:t>repare </a:t>
            </a:r>
            <a:endParaRPr sz="2800"/>
          </a:p>
          <a:p>
            <a:pPr marL="4800600" lvl="0" indent="-50800" algn="l" rtl="0">
              <a:lnSpc>
                <a:spcPct val="90000"/>
              </a:lnSpc>
              <a:spcBef>
                <a:spcPts val="1600"/>
              </a:spcBef>
              <a:spcAft>
                <a:spcPts val="0"/>
              </a:spcAft>
              <a:buClr>
                <a:schemeClr val="lt1"/>
              </a:buClr>
              <a:buSzPts val="2800"/>
              <a:buNone/>
            </a:pPr>
            <a:r>
              <a:rPr lang="en-US" sz="6000">
                <a:solidFill>
                  <a:srgbClr val="FF0000"/>
                </a:solidFill>
              </a:rPr>
              <a:t>L</a:t>
            </a:r>
            <a:r>
              <a:rPr lang="en-US" sz="2800"/>
              <a:t>earn </a:t>
            </a:r>
            <a:endParaRPr sz="2800"/>
          </a:p>
          <a:p>
            <a:pPr marL="4800600" lvl="0" indent="-50800" algn="l" rtl="0">
              <a:lnSpc>
                <a:spcPct val="90000"/>
              </a:lnSpc>
              <a:spcBef>
                <a:spcPts val="1600"/>
              </a:spcBef>
              <a:spcAft>
                <a:spcPts val="0"/>
              </a:spcAft>
              <a:buClr>
                <a:schemeClr val="lt1"/>
              </a:buClr>
              <a:buSzPts val="2800"/>
              <a:buNone/>
            </a:pPr>
            <a:r>
              <a:rPr lang="en-US" sz="6000">
                <a:solidFill>
                  <a:srgbClr val="FF0000"/>
                </a:solidFill>
              </a:rPr>
              <a:t>A</a:t>
            </a:r>
            <a:r>
              <a:rPr lang="en-US" sz="2800"/>
              <a:t>ct </a:t>
            </a:r>
            <a:endParaRPr sz="2800"/>
          </a:p>
          <a:p>
            <a:pPr marL="4800600" lvl="0" indent="-50800" algn="l" rtl="0">
              <a:lnSpc>
                <a:spcPct val="90000"/>
              </a:lnSpc>
              <a:spcBef>
                <a:spcPts val="1600"/>
              </a:spcBef>
              <a:spcAft>
                <a:spcPts val="0"/>
              </a:spcAft>
              <a:buClr>
                <a:schemeClr val="lt1"/>
              </a:buClr>
              <a:buSzPts val="2800"/>
              <a:buNone/>
            </a:pPr>
            <a:r>
              <a:rPr lang="en-US" sz="6000">
                <a:solidFill>
                  <a:srgbClr val="FF0000"/>
                </a:solidFill>
              </a:rPr>
              <a:t>N</a:t>
            </a:r>
            <a:r>
              <a:rPr lang="en-US" sz="2800"/>
              <a:t>otify </a:t>
            </a:r>
            <a:endParaRPr sz="2800"/>
          </a:p>
          <a:p>
            <a:pPr marL="457200" lvl="0" indent="0" algn="l" rtl="0">
              <a:lnSpc>
                <a:spcPct val="90000"/>
              </a:lnSpc>
              <a:spcBef>
                <a:spcPts val="1600"/>
              </a:spcBef>
              <a:spcAft>
                <a:spcPts val="0"/>
              </a:spcAft>
              <a:buNone/>
            </a:pPr>
            <a:endParaRPr sz="2800"/>
          </a:p>
          <a:p>
            <a:pPr marL="228600" lvl="0" indent="-50800" algn="l" rtl="0">
              <a:lnSpc>
                <a:spcPct val="90000"/>
              </a:lnSpc>
              <a:spcBef>
                <a:spcPts val="1600"/>
              </a:spcBef>
              <a:spcAft>
                <a:spcPts val="0"/>
              </a:spcAft>
              <a:buClr>
                <a:schemeClr val="lt1"/>
              </a:buClr>
              <a:buSzPts val="2800"/>
              <a:buNone/>
            </a:pPr>
            <a:endParaRPr/>
          </a:p>
          <a:p>
            <a:pPr marL="228600" lvl="0" indent="-50800" algn="l" rtl="0">
              <a:lnSpc>
                <a:spcPct val="90000"/>
              </a:lnSpc>
              <a:spcBef>
                <a:spcPts val="1600"/>
              </a:spcBef>
              <a:spcAft>
                <a:spcPts val="1600"/>
              </a:spcAft>
              <a:buClr>
                <a:schemeClr val="lt1"/>
              </a:buClr>
              <a:buSzPts val="2800"/>
              <a:buNone/>
            </a:pPr>
            <a:endParaRPr/>
          </a:p>
        </p:txBody>
      </p:sp>
      <p:sp>
        <p:nvSpPr>
          <p:cNvPr id="862" name="Google Shape;86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72"/>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Prepare</a:t>
            </a:r>
            <a:endParaRPr/>
          </a:p>
        </p:txBody>
      </p:sp>
      <p:sp>
        <p:nvSpPr>
          <p:cNvPr id="869" name="Google Shape;869;p72"/>
          <p:cNvSpPr txBox="1"/>
          <p:nvPr/>
        </p:nvSpPr>
        <p:spPr>
          <a:xfrm>
            <a:off x="146225" y="1791325"/>
            <a:ext cx="4935300" cy="6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u="sng">
                <a:solidFill>
                  <a:schemeClr val="dk2"/>
                </a:solidFill>
                <a:latin typeface="Roboto"/>
                <a:ea typeface="Roboto"/>
                <a:cs typeface="Roboto"/>
                <a:sym typeface="Roboto"/>
              </a:rPr>
              <a:t>Set your team up for success</a:t>
            </a:r>
            <a:endParaRPr sz="2800" b="1" u="sng">
              <a:solidFill>
                <a:schemeClr val="dk2"/>
              </a:solidFill>
              <a:latin typeface="Roboto"/>
              <a:ea typeface="Roboto"/>
              <a:cs typeface="Roboto"/>
              <a:sym typeface="Roboto"/>
            </a:endParaRPr>
          </a:p>
          <a:p>
            <a:pPr marL="0" lvl="0" indent="0" algn="l" rtl="0">
              <a:spcBef>
                <a:spcPts val="0"/>
              </a:spcBef>
              <a:spcAft>
                <a:spcPts val="0"/>
              </a:spcAft>
              <a:buNone/>
            </a:pPr>
            <a:endParaRPr sz="2800">
              <a:solidFill>
                <a:schemeClr val="dk2"/>
              </a:solidFill>
              <a:latin typeface="Roboto"/>
              <a:ea typeface="Roboto"/>
              <a:cs typeface="Roboto"/>
              <a:sym typeface="Roboto"/>
            </a:endParaRPr>
          </a:p>
          <a:p>
            <a:pPr marL="0" lvl="0" indent="0" algn="l" rtl="0">
              <a:spcBef>
                <a:spcPts val="0"/>
              </a:spcBef>
              <a:spcAft>
                <a:spcPts val="0"/>
              </a:spcAft>
              <a:buNone/>
            </a:pPr>
            <a:endParaRPr sz="1700">
              <a:solidFill>
                <a:schemeClr val="dk2"/>
              </a:solidFill>
              <a:latin typeface="Roboto"/>
              <a:ea typeface="Roboto"/>
              <a:cs typeface="Roboto"/>
              <a:sym typeface="Roboto"/>
            </a:endParaRPr>
          </a:p>
        </p:txBody>
      </p:sp>
      <p:sp>
        <p:nvSpPr>
          <p:cNvPr id="870" name="Google Shape;870;p72"/>
          <p:cNvSpPr txBox="1"/>
          <p:nvPr/>
        </p:nvSpPr>
        <p:spPr>
          <a:xfrm>
            <a:off x="0" y="2760100"/>
            <a:ext cx="12094800" cy="3774600"/>
          </a:xfrm>
          <a:prstGeom prst="rect">
            <a:avLst/>
          </a:prstGeom>
          <a:noFill/>
          <a:ln>
            <a:noFill/>
          </a:ln>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Have an active plan put in place for a Major Incident response</a:t>
            </a:r>
            <a:endParaRPr sz="2200">
              <a:solidFill>
                <a:schemeClr val="dk2"/>
              </a:solidFill>
              <a:latin typeface="Roboto"/>
              <a:ea typeface="Roboto"/>
              <a:cs typeface="Roboto"/>
              <a:sym typeface="Roboto"/>
            </a:endParaRPr>
          </a:p>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Have an active plan with surrounding agencies </a:t>
            </a:r>
            <a:endParaRPr sz="2200">
              <a:solidFill>
                <a:schemeClr val="dk2"/>
              </a:solidFill>
              <a:latin typeface="Roboto"/>
              <a:ea typeface="Roboto"/>
              <a:cs typeface="Roboto"/>
              <a:sym typeface="Roboto"/>
            </a:endParaRPr>
          </a:p>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Have proper training put in place</a:t>
            </a:r>
            <a:endParaRPr sz="2200">
              <a:solidFill>
                <a:schemeClr val="dk2"/>
              </a:solidFill>
              <a:latin typeface="Roboto"/>
              <a:ea typeface="Roboto"/>
              <a:cs typeface="Roboto"/>
              <a:sym typeface="Roboto"/>
            </a:endParaRPr>
          </a:p>
          <a:p>
            <a:pPr marL="0" lvl="0" indent="0" algn="l" rtl="0">
              <a:lnSpc>
                <a:spcPct val="200000"/>
              </a:lnSpc>
              <a:spcBef>
                <a:spcPts val="0"/>
              </a:spcBef>
              <a:spcAft>
                <a:spcPts val="0"/>
              </a:spcAft>
              <a:buNone/>
            </a:pPr>
            <a:r>
              <a:rPr lang="en-US" sz="2200">
                <a:solidFill>
                  <a:schemeClr val="dk2"/>
                </a:solidFill>
                <a:latin typeface="Roboto"/>
                <a:ea typeface="Roboto"/>
                <a:cs typeface="Roboto"/>
                <a:sym typeface="Roboto"/>
              </a:rPr>
              <a:t>      (It is better to have it and not need it, than need it and not have it)</a:t>
            </a:r>
            <a:endParaRPr sz="2200">
              <a:solidFill>
                <a:schemeClr val="dk2"/>
              </a:solidFill>
              <a:latin typeface="Roboto"/>
              <a:ea typeface="Roboto"/>
              <a:cs typeface="Roboto"/>
              <a:sym typeface="Roboto"/>
            </a:endParaRPr>
          </a:p>
          <a:p>
            <a:pPr marL="457200" lvl="0" indent="0" algn="l" rtl="0">
              <a:spcBef>
                <a:spcPts val="0"/>
              </a:spcBef>
              <a:spcAft>
                <a:spcPts val="0"/>
              </a:spcAft>
              <a:buNone/>
            </a:pPr>
            <a:endParaRPr sz="2200">
              <a:solidFill>
                <a:schemeClr val="dk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p:nvPr/>
        </p:nvSpPr>
        <p:spPr>
          <a:xfrm>
            <a:off x="0" y="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9"/>
          <p:cNvSpPr txBox="1"/>
          <p:nvPr/>
        </p:nvSpPr>
        <p:spPr>
          <a:xfrm>
            <a:off x="1920000" y="1941625"/>
            <a:ext cx="8352000" cy="337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900" b="1">
                <a:latin typeface="Calibri"/>
                <a:ea typeface="Calibri"/>
                <a:cs typeface="Calibri"/>
                <a:sym typeface="Calibri"/>
              </a:rPr>
              <a:t>Incident Management</a:t>
            </a:r>
            <a:endParaRPr sz="6900" b="1">
              <a:latin typeface="Calibri"/>
              <a:ea typeface="Calibri"/>
              <a:cs typeface="Calibri"/>
              <a:sym typeface="Calibri"/>
            </a:endParaRPr>
          </a:p>
          <a:p>
            <a:pPr marL="0" lvl="0" indent="0" algn="ctr" rtl="0">
              <a:spcBef>
                <a:spcPts val="0"/>
              </a:spcBef>
              <a:spcAft>
                <a:spcPts val="0"/>
              </a:spcAft>
              <a:buNone/>
            </a:pPr>
            <a:r>
              <a:rPr lang="en-US" sz="6900" b="1">
                <a:latin typeface="Calibri"/>
                <a:ea typeface="Calibri"/>
                <a:cs typeface="Calibri"/>
                <a:sym typeface="Calibri"/>
              </a:rPr>
              <a:t> is as easy as riding a bike.</a:t>
            </a:r>
            <a:endParaRPr sz="6900" b="1">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73"/>
          <p:cNvSpPr txBox="1">
            <a:spLocks noGrp="1"/>
          </p:cNvSpPr>
          <p:nvPr>
            <p:ph type="body" idx="1"/>
          </p:nvPr>
        </p:nvSpPr>
        <p:spPr>
          <a:xfrm>
            <a:off x="838200" y="768950"/>
            <a:ext cx="10515600" cy="6227100"/>
          </a:xfrm>
          <a:prstGeom prst="rect">
            <a:avLst/>
          </a:prstGeom>
        </p:spPr>
        <p:txBody>
          <a:bodyPr spcFirstLastPara="1" wrap="square" lIns="91425" tIns="45700" rIns="91425" bIns="45700" anchor="t" anchorCtr="0">
            <a:noAutofit/>
          </a:bodyPr>
          <a:lstStyle/>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HPD Dispatch Radio Channel:________________	Net Contact:_______________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Command Center Needed:	Yes        No			Location:______________________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u="sng">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SWAT needed:			Yes        No			</a:t>
            </a:r>
            <a:r>
              <a:rPr lang="en-US" u="sng">
                <a:solidFill>
                  <a:srgbClr val="000000"/>
                </a:solidFill>
                <a:latin typeface="Arial"/>
                <a:ea typeface="Arial"/>
                <a:cs typeface="Arial"/>
                <a:sym typeface="Arial"/>
              </a:rPr>
              <a:t>	</a:t>
            </a:r>
            <a:endParaRPr u="sng">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Notified via Kologik:		Yes	      No			Staging Area:_________________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Acadian needed:			Yes        No			Staging Area:_________________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HFD Needed:				Yes        No			Staging Area:_________________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Media Staging Area needed:	Yes        No 			Staging Area:_________________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Barricades Needed:		Yes        No			Staging Area:_________________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u="sng">
                <a:solidFill>
                  <a:srgbClr val="000000"/>
                </a:solidFill>
                <a:latin typeface="Arial"/>
                <a:ea typeface="Arial"/>
                <a:cs typeface="Arial"/>
                <a:sym typeface="Arial"/>
              </a:rPr>
              <a:t>      </a:t>
            </a:r>
            <a:r>
              <a:rPr lang="en-US">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Food / Water needed: (TPEOC)	Yes        No		Staging Area:_________________</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NCIC Assisting Agency Request Sent:	Yes        No</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Tangipahoa Parish EOC Needed:		Yes        No</a:t>
            </a:r>
            <a:endParaRPr>
              <a:solidFill>
                <a:srgbClr val="000000"/>
              </a:solidFill>
              <a:latin typeface="Arial"/>
              <a:ea typeface="Arial"/>
              <a:cs typeface="Arial"/>
              <a:sym typeface="Arial"/>
            </a:endParaRPr>
          </a:p>
          <a:p>
            <a:pPr marL="0" lvl="0" indent="0" algn="l" rtl="0">
              <a:lnSpc>
                <a:spcPct val="95000"/>
              </a:lnSpc>
              <a:spcBef>
                <a:spcPts val="0"/>
              </a:spcBef>
              <a:spcAft>
                <a:spcPts val="0"/>
              </a:spcAft>
              <a:buNone/>
            </a:pPr>
            <a:endParaRPr u="sng">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a:solidFill>
                  <a:srgbClr val="000000"/>
                </a:solidFill>
                <a:latin typeface="Arial"/>
                <a:ea typeface="Arial"/>
                <a:cs typeface="Arial"/>
                <a:sym typeface="Arial"/>
              </a:rPr>
              <a:t>Hospital Notification Needed</a:t>
            </a:r>
            <a:r>
              <a:rPr lang="en-US" u="sng">
                <a:solidFill>
                  <a:srgbClr val="000000"/>
                </a:solidFill>
                <a:latin typeface="Arial"/>
                <a:ea typeface="Arial"/>
                <a:cs typeface="Arial"/>
                <a:sym typeface="Arial"/>
              </a:rPr>
              <a:t>			</a:t>
            </a:r>
            <a:r>
              <a:rPr lang="en-US">
                <a:solidFill>
                  <a:srgbClr val="000000"/>
                </a:solidFill>
                <a:latin typeface="Arial"/>
                <a:ea typeface="Arial"/>
                <a:cs typeface="Arial"/>
                <a:sym typeface="Arial"/>
              </a:rPr>
              <a:t>Yes        No</a:t>
            </a:r>
            <a:r>
              <a:rPr lang="en-US" u="sng">
                <a:solidFill>
                  <a:srgbClr val="000000"/>
                </a:solidFill>
                <a:latin typeface="Arial"/>
                <a:ea typeface="Arial"/>
                <a:cs typeface="Arial"/>
                <a:sym typeface="Arial"/>
              </a:rPr>
              <a:t>	</a:t>
            </a:r>
            <a:endParaRPr u="sng">
              <a:solidFill>
                <a:srgbClr val="000000"/>
              </a:solidFill>
              <a:latin typeface="Arial"/>
              <a:ea typeface="Arial"/>
              <a:cs typeface="Arial"/>
              <a:sym typeface="Arial"/>
            </a:endParaRPr>
          </a:p>
          <a:p>
            <a:pPr marL="0" lvl="0" indent="0" algn="l" rtl="0">
              <a:lnSpc>
                <a:spcPct val="70000"/>
              </a:lnSpc>
              <a:spcBef>
                <a:spcPts val="1000"/>
              </a:spcBef>
              <a:spcAft>
                <a:spcPts val="1600"/>
              </a:spcAft>
              <a:buNone/>
            </a:pPr>
            <a:endParaRPr sz="2000"/>
          </a:p>
        </p:txBody>
      </p:sp>
      <p:sp>
        <p:nvSpPr>
          <p:cNvPr id="877" name="Google Shape;877;p73"/>
          <p:cNvSpPr txBox="1"/>
          <p:nvPr/>
        </p:nvSpPr>
        <p:spPr>
          <a:xfrm>
            <a:off x="676900" y="122450"/>
            <a:ext cx="10583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dk2"/>
                </a:solidFill>
                <a:latin typeface="Roboto"/>
                <a:ea typeface="Roboto"/>
                <a:cs typeface="Roboto"/>
                <a:sym typeface="Roboto"/>
              </a:rPr>
              <a:t>Major Incident Checklist</a:t>
            </a:r>
            <a:endParaRPr sz="3000" b="1">
              <a:solidFill>
                <a:schemeClr val="dk2"/>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74"/>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Learn From Previous Incidents</a:t>
            </a:r>
            <a:endParaRPr/>
          </a:p>
        </p:txBody>
      </p:sp>
      <p:sp>
        <p:nvSpPr>
          <p:cNvPr id="884" name="Google Shape;884;p74"/>
          <p:cNvSpPr txBox="1"/>
          <p:nvPr/>
        </p:nvSpPr>
        <p:spPr>
          <a:xfrm>
            <a:off x="1563850" y="2855150"/>
            <a:ext cx="9856800" cy="3773400"/>
          </a:xfrm>
          <a:prstGeom prst="rect">
            <a:avLst/>
          </a:prstGeom>
          <a:noFill/>
          <a:ln>
            <a:noFill/>
          </a:ln>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What did we do right in a previous incident? / What did we do wrong?</a:t>
            </a:r>
            <a:endParaRPr sz="2200">
              <a:solidFill>
                <a:schemeClr val="dk2"/>
              </a:solidFill>
              <a:latin typeface="Roboto"/>
              <a:ea typeface="Roboto"/>
              <a:cs typeface="Roboto"/>
              <a:sym typeface="Roboto"/>
            </a:endParaRPr>
          </a:p>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Where can we improve?</a:t>
            </a:r>
            <a:endParaRPr sz="2200">
              <a:solidFill>
                <a:schemeClr val="dk2"/>
              </a:solidFill>
              <a:latin typeface="Roboto"/>
              <a:ea typeface="Roboto"/>
              <a:cs typeface="Roboto"/>
              <a:sym typeface="Roboto"/>
            </a:endParaRPr>
          </a:p>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What will help us next time to be better?</a:t>
            </a:r>
            <a:endParaRPr sz="2200">
              <a:solidFill>
                <a:schemeClr val="dk2"/>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75"/>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Act With Immediate Response</a:t>
            </a:r>
            <a:endParaRPr/>
          </a:p>
        </p:txBody>
      </p:sp>
      <p:sp>
        <p:nvSpPr>
          <p:cNvPr id="891" name="Google Shape;891;p75"/>
          <p:cNvSpPr txBox="1"/>
          <p:nvPr/>
        </p:nvSpPr>
        <p:spPr>
          <a:xfrm>
            <a:off x="1905425" y="2639975"/>
            <a:ext cx="9870900" cy="3730200"/>
          </a:xfrm>
          <a:prstGeom prst="rect">
            <a:avLst/>
          </a:prstGeom>
          <a:noFill/>
          <a:ln>
            <a:noFill/>
          </a:ln>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Move with a purpose </a:t>
            </a:r>
            <a:endParaRPr sz="2200">
              <a:solidFill>
                <a:schemeClr val="dk2"/>
              </a:solidFill>
              <a:latin typeface="Roboto"/>
              <a:ea typeface="Roboto"/>
              <a:cs typeface="Roboto"/>
              <a:sym typeface="Roboto"/>
            </a:endParaRPr>
          </a:p>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Become a leader</a:t>
            </a:r>
            <a:endParaRPr sz="2200">
              <a:solidFill>
                <a:schemeClr val="dk2"/>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76"/>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Notification of Assisting Agencies / Departments</a:t>
            </a:r>
            <a:endParaRPr/>
          </a:p>
          <a:p>
            <a:pPr marL="0" lvl="0" indent="0" algn="l" rtl="0">
              <a:spcBef>
                <a:spcPts val="0"/>
              </a:spcBef>
              <a:spcAft>
                <a:spcPts val="0"/>
              </a:spcAft>
              <a:buNone/>
            </a:pPr>
            <a:endParaRPr sz="5700"/>
          </a:p>
        </p:txBody>
      </p:sp>
      <p:sp>
        <p:nvSpPr>
          <p:cNvPr id="898" name="Google Shape;898;p76"/>
          <p:cNvSpPr txBox="1"/>
          <p:nvPr/>
        </p:nvSpPr>
        <p:spPr>
          <a:xfrm>
            <a:off x="1822125" y="2711650"/>
            <a:ext cx="9440400" cy="3357300"/>
          </a:xfrm>
          <a:prstGeom prst="rect">
            <a:avLst/>
          </a:prstGeom>
          <a:noFill/>
          <a:ln>
            <a:noFill/>
          </a:ln>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Identify Support Agencies / Departments</a:t>
            </a:r>
            <a:endParaRPr sz="2200">
              <a:solidFill>
                <a:schemeClr val="dk2"/>
              </a:solidFill>
              <a:latin typeface="Roboto"/>
              <a:ea typeface="Roboto"/>
              <a:cs typeface="Roboto"/>
              <a:sym typeface="Roboto"/>
            </a:endParaRPr>
          </a:p>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Identify Resources </a:t>
            </a:r>
            <a:endParaRPr sz="2200">
              <a:solidFill>
                <a:schemeClr val="dk2"/>
              </a:solidFill>
              <a:latin typeface="Roboto"/>
              <a:ea typeface="Roboto"/>
              <a:cs typeface="Roboto"/>
              <a:sym typeface="Roboto"/>
            </a:endParaRPr>
          </a:p>
          <a:p>
            <a:pPr marL="457200" lvl="0" indent="-368300" algn="l" rtl="0">
              <a:lnSpc>
                <a:spcPct val="200000"/>
              </a:lnSpc>
              <a:spcBef>
                <a:spcPts val="0"/>
              </a:spcBef>
              <a:spcAft>
                <a:spcPts val="0"/>
              </a:spcAft>
              <a:buClr>
                <a:schemeClr val="dk2"/>
              </a:buClr>
              <a:buSzPts val="2200"/>
              <a:buFont typeface="Roboto"/>
              <a:buAutoNum type="arabicPeriod"/>
            </a:pPr>
            <a:r>
              <a:rPr lang="en-US" sz="2200">
                <a:solidFill>
                  <a:schemeClr val="dk2"/>
                </a:solidFill>
                <a:latin typeface="Roboto"/>
                <a:ea typeface="Roboto"/>
                <a:cs typeface="Roboto"/>
                <a:sym typeface="Roboto"/>
              </a:rPr>
              <a:t>Understand YOUR role</a:t>
            </a:r>
            <a:endParaRPr sz="2200">
              <a:solidFill>
                <a:schemeClr val="dk2"/>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EB2B8"/>
        </a:solidFill>
        <a:effectLst/>
      </p:bgPr>
    </p:bg>
    <p:spTree>
      <p:nvGrpSpPr>
        <p:cNvPr id="1" name="Shape 903"/>
        <p:cNvGrpSpPr/>
        <p:nvPr/>
      </p:nvGrpSpPr>
      <p:grpSpPr>
        <a:xfrm>
          <a:off x="0" y="0"/>
          <a:ext cx="0" cy="0"/>
          <a:chOff x="0" y="0"/>
          <a:chExt cx="0" cy="0"/>
        </a:xfrm>
      </p:grpSpPr>
      <p:sp>
        <p:nvSpPr>
          <p:cNvPr id="904" name="Google Shape;904;p7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Hammond Police Department</a:t>
            </a:r>
            <a:endParaRPr/>
          </a:p>
          <a:p>
            <a:pPr marL="0" lvl="0" indent="0" algn="ctr" rtl="0">
              <a:spcBef>
                <a:spcPts val="0"/>
              </a:spcBef>
              <a:spcAft>
                <a:spcPts val="0"/>
              </a:spcAft>
              <a:buNone/>
            </a:pPr>
            <a:r>
              <a:rPr lang="en-US"/>
              <a:t> Agency Incident Card:</a:t>
            </a:r>
            <a:endParaRPr/>
          </a:p>
        </p:txBody>
      </p:sp>
      <p:sp>
        <p:nvSpPr>
          <p:cNvPr id="905" name="Google Shape;905;p77"/>
          <p:cNvSpPr txBox="1">
            <a:spLocks noGrp="1"/>
          </p:cNvSpPr>
          <p:nvPr>
            <p:ph type="body" idx="1"/>
          </p:nvPr>
        </p:nvSpPr>
        <p:spPr>
          <a:xfrm>
            <a:off x="838200" y="1821400"/>
            <a:ext cx="10515600" cy="4667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900" b="1">
                <a:solidFill>
                  <a:schemeClr val="accent1"/>
                </a:solidFill>
              </a:rPr>
              <a:t>Agency Name:</a:t>
            </a:r>
            <a:r>
              <a:rPr lang="en-US" sz="2200">
                <a:solidFill>
                  <a:schemeClr val="accent1"/>
                </a:solidFill>
              </a:rPr>
              <a:t>			Tangipahoa Parish EOC</a:t>
            </a:r>
            <a:endParaRPr sz="2200">
              <a:solidFill>
                <a:schemeClr val="accent1"/>
              </a:solidFill>
            </a:endParaRPr>
          </a:p>
          <a:p>
            <a:pPr marL="0" lvl="0" indent="0" algn="l" rtl="0">
              <a:spcBef>
                <a:spcPts val="1600"/>
              </a:spcBef>
              <a:spcAft>
                <a:spcPts val="0"/>
              </a:spcAft>
              <a:buNone/>
            </a:pPr>
            <a:r>
              <a:rPr lang="en-US" sz="2900" b="1">
                <a:solidFill>
                  <a:schemeClr val="accent1"/>
                </a:solidFill>
              </a:rPr>
              <a:t>Contact Info:</a:t>
            </a:r>
            <a:r>
              <a:rPr lang="en-US" sz="2200">
                <a:solidFill>
                  <a:schemeClr val="accent1"/>
                </a:solidFill>
              </a:rPr>
              <a:t>				Dawson Primes</a:t>
            </a:r>
            <a:endParaRPr sz="2200">
              <a:solidFill>
                <a:schemeClr val="accent1"/>
              </a:solidFill>
            </a:endParaRPr>
          </a:p>
          <a:p>
            <a:pPr marL="0" lvl="0" indent="0" algn="l" rtl="0">
              <a:spcBef>
                <a:spcPts val="1600"/>
              </a:spcBef>
              <a:spcAft>
                <a:spcPts val="0"/>
              </a:spcAft>
              <a:buNone/>
            </a:pPr>
            <a:r>
              <a:rPr lang="en-US" sz="2900" b="1">
                <a:solidFill>
                  <a:schemeClr val="accent1"/>
                </a:solidFill>
              </a:rPr>
              <a:t>Agency Resources:</a:t>
            </a:r>
            <a:r>
              <a:rPr lang="en-US" sz="2200">
                <a:solidFill>
                  <a:schemeClr val="accent1"/>
                </a:solidFill>
              </a:rPr>
              <a:t>		Command Bus</a:t>
            </a:r>
            <a:endParaRPr sz="2200">
              <a:solidFill>
                <a:schemeClr val="accent1"/>
              </a:solidFill>
            </a:endParaRPr>
          </a:p>
          <a:p>
            <a:pPr marL="0" lvl="0" indent="0" algn="l" rtl="0">
              <a:spcBef>
                <a:spcPts val="1600"/>
              </a:spcBef>
              <a:spcAft>
                <a:spcPts val="0"/>
              </a:spcAft>
              <a:buNone/>
            </a:pPr>
            <a:r>
              <a:rPr lang="en-US" sz="2200">
                <a:solidFill>
                  <a:schemeClr val="accent1"/>
                </a:solidFill>
              </a:rPr>
              <a:t>								Food &amp; Water</a:t>
            </a:r>
            <a:endParaRPr sz="2200">
              <a:solidFill>
                <a:schemeClr val="accent1"/>
              </a:solidFill>
            </a:endParaRPr>
          </a:p>
          <a:p>
            <a:pPr marL="0" lvl="0" indent="0" algn="l" rtl="0">
              <a:spcBef>
                <a:spcPts val="1600"/>
              </a:spcBef>
              <a:spcAft>
                <a:spcPts val="0"/>
              </a:spcAft>
              <a:buNone/>
            </a:pPr>
            <a:r>
              <a:rPr lang="en-US" sz="2200">
                <a:solidFill>
                  <a:schemeClr val="accent1"/>
                </a:solidFill>
              </a:rPr>
              <a:t>								Transportation Buses</a:t>
            </a:r>
            <a:endParaRPr sz="2200">
              <a:solidFill>
                <a:schemeClr val="accent1"/>
              </a:solidFill>
            </a:endParaRPr>
          </a:p>
          <a:p>
            <a:pPr marL="0" lvl="0" indent="0" algn="l" rtl="0">
              <a:spcBef>
                <a:spcPts val="1600"/>
              </a:spcBef>
              <a:spcAft>
                <a:spcPts val="0"/>
              </a:spcAft>
              <a:buNone/>
            </a:pPr>
            <a:r>
              <a:rPr lang="en-US" sz="2200">
                <a:solidFill>
                  <a:schemeClr val="accent1"/>
                </a:solidFill>
              </a:rPr>
              <a:t>								High Water Vehicles</a:t>
            </a:r>
            <a:endParaRPr sz="2200">
              <a:solidFill>
                <a:schemeClr val="accent1"/>
              </a:solidFill>
            </a:endParaRPr>
          </a:p>
          <a:p>
            <a:pPr marL="0" lvl="0" indent="0" algn="l" rtl="0">
              <a:spcBef>
                <a:spcPts val="1600"/>
              </a:spcBef>
              <a:spcAft>
                <a:spcPts val="0"/>
              </a:spcAft>
              <a:buNone/>
            </a:pPr>
            <a:r>
              <a:rPr lang="en-US"/>
              <a:t>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78" descr="https://lh7-us.googleusercontent.com/J84RR3ipqY4PG4EQz-FCZtBpGisAFhvjFsLlEoT-lrk3q-9kHYhbmlxAD57_jFyZ0Jg8ywMAalMdWmPkIBYCbQpVmZCH4nOIUPjrIHUjgOqRP7fop6mbxplOMrdROY5BdHR2lRZf6W-MMQBld-M2KXbtdQ=s2048"/>
          <p:cNvPicPr preferRelativeResize="0">
            <a:picLocks noGrp="1"/>
          </p:cNvPicPr>
          <p:nvPr>
            <p:ph type="body" idx="1"/>
          </p:nvPr>
        </p:nvPicPr>
        <p:blipFill rotWithShape="1">
          <a:blip r:embed="rId3">
            <a:alphaModFix/>
          </a:blip>
          <a:srcRect/>
          <a:stretch/>
        </p:blipFill>
        <p:spPr>
          <a:xfrm>
            <a:off x="3531600" y="1362602"/>
            <a:ext cx="5128800" cy="41328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US" sz="4800"/>
              <a:t>Major Incident Response in Real Time</a:t>
            </a:r>
            <a:endParaRPr sz="4800"/>
          </a:p>
        </p:txBody>
      </p:sp>
      <p:sp>
        <p:nvSpPr>
          <p:cNvPr id="916" name="Google Shape;916;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50800" algn="l" rtl="0">
              <a:lnSpc>
                <a:spcPct val="90000"/>
              </a:lnSpc>
              <a:spcBef>
                <a:spcPts val="0"/>
              </a:spcBef>
              <a:spcAft>
                <a:spcPts val="0"/>
              </a:spcAft>
              <a:buClr>
                <a:schemeClr val="lt1"/>
              </a:buClr>
              <a:buSzPts val="2800"/>
              <a:buNone/>
            </a:pPr>
            <a:endParaRPr/>
          </a:p>
          <a:p>
            <a:pPr marL="0" lvl="0" indent="0" algn="ctr" rtl="0">
              <a:lnSpc>
                <a:spcPct val="90000"/>
              </a:lnSpc>
              <a:spcBef>
                <a:spcPts val="1000"/>
              </a:spcBef>
              <a:spcAft>
                <a:spcPts val="0"/>
              </a:spcAft>
              <a:buClr>
                <a:schemeClr val="lt1"/>
              </a:buClr>
              <a:buSzPts val="4800"/>
              <a:buNone/>
            </a:pPr>
            <a:r>
              <a:rPr lang="en-US" sz="4800"/>
              <a:t>Chief Edwin Bergeron Jr</a:t>
            </a:r>
            <a:endParaRPr/>
          </a:p>
          <a:p>
            <a:pPr marL="0" lvl="0" indent="0" algn="ctr" rtl="0">
              <a:lnSpc>
                <a:spcPct val="90000"/>
              </a:lnSpc>
              <a:spcBef>
                <a:spcPts val="1000"/>
              </a:spcBef>
              <a:spcAft>
                <a:spcPts val="0"/>
              </a:spcAft>
              <a:buClr>
                <a:schemeClr val="lt1"/>
              </a:buClr>
              <a:buSzPts val="4800"/>
              <a:buNone/>
            </a:pPr>
            <a:r>
              <a:rPr lang="en-US" sz="4800"/>
              <a:t>Hammond Police Department</a:t>
            </a:r>
            <a:endParaRPr/>
          </a:p>
          <a:p>
            <a:pPr marL="0" lvl="0" indent="0" algn="ctr" rtl="0">
              <a:lnSpc>
                <a:spcPct val="90000"/>
              </a:lnSpc>
              <a:spcBef>
                <a:spcPts val="1000"/>
              </a:spcBef>
              <a:spcAft>
                <a:spcPts val="0"/>
              </a:spcAft>
              <a:buClr>
                <a:schemeClr val="lt1"/>
              </a:buClr>
              <a:buSzPts val="4800"/>
              <a:buNone/>
            </a:pPr>
            <a:r>
              <a:rPr lang="en-US" sz="4800" u="sng">
                <a:solidFill>
                  <a:schemeClr val="hlink"/>
                </a:solidFill>
                <a:hlinkClick r:id="rId3"/>
              </a:rPr>
              <a:t>Bergeron_ej@Hammond.org</a:t>
            </a:r>
            <a:endParaRPr sz="4800"/>
          </a:p>
          <a:p>
            <a:pPr marL="0" lvl="0" indent="0" algn="ctr" rtl="0">
              <a:lnSpc>
                <a:spcPct val="90000"/>
              </a:lnSpc>
              <a:spcBef>
                <a:spcPts val="1000"/>
              </a:spcBef>
              <a:spcAft>
                <a:spcPts val="0"/>
              </a:spcAft>
              <a:buClr>
                <a:schemeClr val="lt1"/>
              </a:buClr>
              <a:buSzPts val="4800"/>
              <a:buNone/>
            </a:pPr>
            <a:r>
              <a:rPr lang="en-US" sz="4800"/>
              <a:t>Office (985) 277-5750</a:t>
            </a:r>
            <a:endParaRPr/>
          </a:p>
          <a:p>
            <a:pPr marL="0" lvl="0" indent="0" algn="ctr" rtl="0">
              <a:lnSpc>
                <a:spcPct val="90000"/>
              </a:lnSpc>
              <a:spcBef>
                <a:spcPts val="1000"/>
              </a:spcBef>
              <a:spcAft>
                <a:spcPts val="1600"/>
              </a:spcAft>
              <a:buClr>
                <a:schemeClr val="lt1"/>
              </a:buClr>
              <a:buSzPts val="4800"/>
              <a:buNone/>
            </a:pPr>
            <a:r>
              <a:rPr lang="en-US" sz="4800"/>
              <a:t>Cell (985) 969-4101</a:t>
            </a:r>
            <a:endParaRPr sz="4800"/>
          </a:p>
        </p:txBody>
      </p:sp>
      <p:sp>
        <p:nvSpPr>
          <p:cNvPr id="917" name="Google Shape;917;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EXCEPT</a:t>
            </a:r>
            <a:endParaRPr/>
          </a:p>
        </p:txBody>
      </p:sp>
      <p:sp>
        <p:nvSpPr>
          <p:cNvPr id="129" name="Google Shape;129;p20"/>
          <p:cNvSpPr txBox="1">
            <a:spLocks noGrp="1"/>
          </p:cNvSpPr>
          <p:nvPr>
            <p:ph type="ftr" idx="11"/>
          </p:nvPr>
        </p:nvSpPr>
        <p:spPr>
          <a:xfrm>
            <a:off x="838200" y="631577"/>
            <a:ext cx="11055600" cy="2425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300" b="1">
                <a:solidFill>
                  <a:srgbClr val="FF0000"/>
                </a:solidFill>
                <a:latin typeface="Amatic SC"/>
                <a:ea typeface="Amatic SC"/>
                <a:cs typeface="Amatic SC"/>
                <a:sym typeface="Amatic SC"/>
              </a:rPr>
              <a:t>THE BIKE IS ON FIRE,   YOU’RE ON FIRE,   EVERYTHING IS ON FIRE,   AND THE FIRE IS ON FIRE.</a:t>
            </a:r>
            <a:endParaRPr sz="3300" b="1">
              <a:solidFill>
                <a:srgbClr val="FF0000"/>
              </a:solidFill>
              <a:latin typeface="Amatic SC"/>
              <a:ea typeface="Amatic SC"/>
              <a:cs typeface="Amatic SC"/>
              <a:sym typeface="Amatic SC"/>
            </a:endParaRPr>
          </a:p>
        </p:txBody>
      </p:sp>
      <p:pic>
        <p:nvPicPr>
          <p:cNvPr id="130" name="Google Shape;130;p20"/>
          <p:cNvPicPr preferRelativeResize="0"/>
          <p:nvPr/>
        </p:nvPicPr>
        <p:blipFill>
          <a:blip r:embed="rId3">
            <a:alphaModFix/>
          </a:blip>
          <a:stretch>
            <a:fillRect/>
          </a:stretch>
        </p:blipFill>
        <p:spPr>
          <a:xfrm>
            <a:off x="8287425" y="2429477"/>
            <a:ext cx="3810000" cy="3448050"/>
          </a:xfrm>
          <a:prstGeom prst="rect">
            <a:avLst/>
          </a:prstGeom>
          <a:noFill/>
          <a:ln>
            <a:noFill/>
          </a:ln>
        </p:spPr>
      </p:pic>
      <p:pic>
        <p:nvPicPr>
          <p:cNvPr id="131" name="Google Shape;131;p20"/>
          <p:cNvPicPr preferRelativeResize="0"/>
          <p:nvPr/>
        </p:nvPicPr>
        <p:blipFill>
          <a:blip r:embed="rId4">
            <a:alphaModFix/>
          </a:blip>
          <a:stretch>
            <a:fillRect/>
          </a:stretch>
        </p:blipFill>
        <p:spPr>
          <a:xfrm>
            <a:off x="501375" y="2889377"/>
            <a:ext cx="3886200" cy="2185988"/>
          </a:xfrm>
          <a:prstGeom prst="rect">
            <a:avLst/>
          </a:prstGeom>
          <a:noFill/>
          <a:ln>
            <a:noFill/>
          </a:ln>
        </p:spPr>
      </p:pic>
      <p:pic>
        <p:nvPicPr>
          <p:cNvPr id="132" name="Google Shape;132;p20"/>
          <p:cNvPicPr preferRelativeResize="0"/>
          <p:nvPr/>
        </p:nvPicPr>
        <p:blipFill>
          <a:blip r:embed="rId5">
            <a:alphaModFix/>
          </a:blip>
          <a:stretch>
            <a:fillRect/>
          </a:stretch>
        </p:blipFill>
        <p:spPr>
          <a:xfrm>
            <a:off x="4686275" y="3232752"/>
            <a:ext cx="3302425" cy="24424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body" idx="1"/>
          </p:nvPr>
        </p:nvSpPr>
        <p:spPr>
          <a:xfrm>
            <a:off x="838200" y="1690700"/>
            <a:ext cx="10515600"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7200"/>
              <a:buNone/>
            </a:pPr>
            <a:r>
              <a:rPr lang="en-US" sz="7200">
                <a:solidFill>
                  <a:srgbClr val="FF0000"/>
                </a:solidFill>
              </a:rPr>
              <a:t>Active Attack </a:t>
            </a:r>
            <a:br>
              <a:rPr lang="en-US" sz="7200">
                <a:solidFill>
                  <a:srgbClr val="FF0000"/>
                </a:solidFill>
              </a:rPr>
            </a:br>
            <a:r>
              <a:rPr lang="en-US" sz="7200">
                <a:solidFill>
                  <a:srgbClr val="FF0000"/>
                </a:solidFill>
              </a:rPr>
              <a:t>Begins 1202 hours</a:t>
            </a:r>
            <a:endParaRPr>
              <a:solidFill>
                <a:srgbClr val="FF0000"/>
              </a:solidFill>
            </a:endParaRPr>
          </a:p>
          <a:p>
            <a:pPr marL="0" lvl="0" indent="0" algn="ctr" rtl="0">
              <a:lnSpc>
                <a:spcPct val="90000"/>
              </a:lnSpc>
              <a:spcBef>
                <a:spcPts val="1000"/>
              </a:spcBef>
              <a:spcAft>
                <a:spcPts val="1600"/>
              </a:spcAft>
              <a:buClr>
                <a:schemeClr val="lt1"/>
              </a:buClr>
              <a:buSzPts val="7200"/>
              <a:buNone/>
            </a:pPr>
            <a:r>
              <a:rPr lang="en-US" sz="7200">
                <a:solidFill>
                  <a:srgbClr val="FF0000"/>
                </a:solidFill>
              </a:rPr>
              <a:t> In Custody 1208 hours</a:t>
            </a:r>
            <a:r>
              <a:rPr lang="en-US" sz="7200"/>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44" name="Google Shape;144;p2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None/>
            </a:pPr>
            <a:endParaRPr/>
          </a:p>
        </p:txBody>
      </p:sp>
      <p:pic>
        <p:nvPicPr>
          <p:cNvPr id="145" name="Google Shape;145;p22" title="file_720x1280_2000.mp4">
            <a:hlinkClick r:id="rId3"/>
          </p:cNvPr>
          <p:cNvPicPr preferRelativeResize="0"/>
          <p:nvPr/>
        </p:nvPicPr>
        <p:blipFill>
          <a:blip r:embed="rId4">
            <a:alphaModFix/>
          </a:blip>
          <a:stretch>
            <a:fillRect/>
          </a:stretch>
        </p:blipFill>
        <p:spPr>
          <a:xfrm>
            <a:off x="648100" y="364563"/>
            <a:ext cx="10895802" cy="6128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091F8ED5AEA44962E4D3340721827" ma:contentTypeVersion="20" ma:contentTypeDescription="Create a new document." ma:contentTypeScope="" ma:versionID="1c0115722d964263e8f2fc2155bd0a68">
  <xsd:schema xmlns:xsd="http://www.w3.org/2001/XMLSchema" xmlns:xs="http://www.w3.org/2001/XMLSchema" xmlns:p="http://schemas.microsoft.com/office/2006/metadata/properties" xmlns:ns1="http://schemas.microsoft.com/sharepoint/v3" xmlns:ns2="0e4fac54-a62d-434e-a96a-2b762292c16b" xmlns:ns3="e0b45472-b695-441a-8df1-b72fbe6f52de" targetNamespace="http://schemas.microsoft.com/office/2006/metadata/properties" ma:root="true" ma:fieldsID="e4efaa357f2dd3f52882ad6185d834fb" ns1:_="" ns2:_="" ns3:_="">
    <xsd:import namespace="http://schemas.microsoft.com/sharepoint/v3"/>
    <xsd:import namespace="0e4fac54-a62d-434e-a96a-2b762292c16b"/>
    <xsd:import namespace="e0b45472-b695-441a-8df1-b72fbe6f52de"/>
    <xsd:element name="properties">
      <xsd:complexType>
        <xsd:sequence>
          <xsd:element name="documentManagement">
            <xsd:complexType>
              <xsd:all>
                <xsd:element ref="ns2:Division" minOccurs="0"/>
                <xsd:element ref="ns2:Section"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4fac54-a62d-434e-a96a-2b762292c16b" elementFormDefault="qualified">
    <xsd:import namespace="http://schemas.microsoft.com/office/2006/documentManagement/types"/>
    <xsd:import namespace="http://schemas.microsoft.com/office/infopath/2007/PartnerControls"/>
    <xsd:element name="Division" ma:index="8" nillable="true" ma:displayName="Division" ma:format="Dropdown" ma:internalName="Division" ma:readOnly="false">
      <xsd:simpleType>
        <xsd:restriction base="dms:Choice">
          <xsd:enumeration value="Executive"/>
          <xsd:enumeration value="Disaster Recovery"/>
          <xsd:enumeration value="Preparedness, Response &amp; Interoperability"/>
          <xsd:enumeration value="Grants &amp; Administration"/>
        </xsd:restriction>
      </xsd:simpleType>
    </xsd:element>
    <xsd:element name="Section" ma:index="9" nillable="true" ma:displayName="Section" ma:format="Dropdown" ma:internalName="Section" ma:readOnly="false">
      <xsd:simpleType>
        <xsd:restriction base="dms:Choice">
          <xsd:enumeration value="Executive Office"/>
          <xsd:enumeration value="Preparedness"/>
          <xsd:enumeration value="PRI Operations"/>
          <xsd:enumeration value="Sub Recipient Monitoring"/>
          <xsd:enumeration value="Facility Management"/>
          <xsd:enumeration value="G &amp; A Management"/>
          <xsd:enumeration value="DR Process Services"/>
          <xsd:enumeration value="DR Management"/>
          <xsd:enumeration value="DR Public Assistance Grants"/>
          <xsd:enumeration value="DR Public Assistance Closeout"/>
          <xsd:enumeration value="DR Public Assistance Technical Services"/>
          <xsd:enumeration value="DR Public Assistance SALs"/>
          <xsd:enumeration value="DR Hazard Mitigation Grants"/>
          <xsd:enumeration value="DR Hazard Mitigation SALs"/>
          <xsd:enumeration value="Homeland Security Grants"/>
          <xsd:enumeration value="Recovery Grants Administration"/>
        </xsd:restriction>
      </xsd:simpleType>
    </xsd:element>
  </xsd:schema>
  <xsd:schema xmlns:xsd="http://www.w3.org/2001/XMLSchema" xmlns:xs="http://www.w3.org/2001/XMLSchema" xmlns:dms="http://schemas.microsoft.com/office/2006/documentManagement/types" xmlns:pc="http://schemas.microsoft.com/office/infopath/2007/PartnerControls" targetNamespace="e0b45472-b695-441a-8df1-b72fbe6f52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Division xmlns="0e4fac54-a62d-434e-a96a-2b762292c16b" xsi:nil="true"/>
    <PublishingExpirationDate xmlns="http://schemas.microsoft.com/sharepoint/v3" xsi:nil="true"/>
    <PublishingStartDate xmlns="http://schemas.microsoft.com/sharepoint/v3" xsi:nil="true"/>
    <Section xmlns="0e4fac54-a62d-434e-a96a-2b762292c16b" xsi:nil="true"/>
  </documentManagement>
</p:properties>
</file>

<file path=customXml/itemProps1.xml><?xml version="1.0" encoding="utf-8"?>
<ds:datastoreItem xmlns:ds="http://schemas.openxmlformats.org/officeDocument/2006/customXml" ds:itemID="{15C07195-CBC2-4537-9F81-88A0B810F6D6}"/>
</file>

<file path=customXml/itemProps2.xml><?xml version="1.0" encoding="utf-8"?>
<ds:datastoreItem xmlns:ds="http://schemas.openxmlformats.org/officeDocument/2006/customXml" ds:itemID="{9D7E3DBC-D968-4D61-AEB0-986AFB241A41}"/>
</file>

<file path=customXml/itemProps3.xml><?xml version="1.0" encoding="utf-8"?>
<ds:datastoreItem xmlns:ds="http://schemas.openxmlformats.org/officeDocument/2006/customXml" ds:itemID="{B2B9856B-20B1-49AF-BEC1-6A220C85E892}"/>
</file>

<file path=docProps/app.xml><?xml version="1.0" encoding="utf-8"?>
<Properties xmlns="http://schemas.openxmlformats.org/officeDocument/2006/extended-properties" xmlns:vt="http://schemas.openxmlformats.org/officeDocument/2006/docPropsVTypes">
  <TotalTime>0</TotalTime>
  <Words>1806</Words>
  <Application>Microsoft Office PowerPoint</Application>
  <PresentationFormat>Widescreen</PresentationFormat>
  <Paragraphs>383</Paragraphs>
  <Slides>66</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Amatic SC</vt:lpstr>
      <vt:lpstr>Anton</vt:lpstr>
      <vt:lpstr>Arial</vt:lpstr>
      <vt:lpstr>Calibri</vt:lpstr>
      <vt:lpstr>Impact</vt:lpstr>
      <vt:lpstr>Merriweather</vt:lpstr>
      <vt:lpstr>Roboto</vt:lpstr>
      <vt:lpstr>Paradigm</vt:lpstr>
      <vt:lpstr>Critical Incident Management Hammond, Louisiana June 6, 2020</vt:lpstr>
      <vt:lpstr>WHAT IS Critical Incident Management?</vt:lpstr>
      <vt:lpstr>Protests</vt:lpstr>
      <vt:lpstr>“Not in my city”</vt:lpstr>
      <vt:lpstr>PowerPoint Presentation</vt:lpstr>
      <vt:lpstr>PowerPoint Presentation</vt:lpstr>
      <vt:lpstr>EXCEPT</vt:lpstr>
      <vt:lpstr>PowerPoint Presentation</vt:lpstr>
      <vt:lpstr>PowerPoint Presentation</vt:lpstr>
      <vt:lpstr>    First 911 Call </vt:lpstr>
      <vt:lpstr> First Dispatch of Officers </vt:lpstr>
      <vt:lpstr>911 Call’s</vt:lpstr>
      <vt:lpstr>Officers Looking for Suspect</vt:lpstr>
      <vt:lpstr>First Officer on Scene</vt:lpstr>
      <vt:lpstr>PowerPoint Presentation</vt:lpstr>
      <vt:lpstr>LA State Police </vt:lpstr>
      <vt:lpstr>Second Entry of Officers</vt:lpstr>
      <vt:lpstr>Press the Suspect</vt:lpstr>
      <vt:lpstr>Suspect Exits / Att Car Jack / Tased</vt:lpstr>
      <vt:lpstr>PowerPoint Presentation</vt:lpstr>
      <vt:lpstr>PowerPoint Presentation</vt:lpstr>
      <vt:lpstr>PowerPoint Presentation</vt:lpstr>
      <vt:lpstr>PowerPoint Presentation</vt:lpstr>
      <vt:lpstr>PowerPoint Presentation</vt:lpstr>
      <vt:lpstr>K9 Clearing Target</vt:lpstr>
      <vt:lpstr>Bomb Squad Call</vt:lpstr>
      <vt:lpstr>Identifying Multiple Bombs</vt:lpstr>
      <vt:lpstr>Clear the Circle</vt:lpstr>
      <vt:lpstr>TPSO Location of bombs in other Locations</vt:lpstr>
      <vt:lpstr>Subject with a Gun At TJ Maxx</vt:lpstr>
      <vt:lpstr>TJ Maxx - Code 4</vt:lpstr>
      <vt:lpstr>Gun Call at Academy </vt:lpstr>
      <vt:lpstr>ID Citizen</vt:lpstr>
      <vt:lpstr>All 3 Locations Linked to Suspect</vt:lpstr>
      <vt:lpstr>Possible Gunman at JC Penney</vt:lpstr>
      <vt:lpstr>JC Penney – Plain Clothes LSP</vt:lpstr>
      <vt:lpstr>Command Post Established</vt:lpstr>
      <vt:lpstr>The Next 100 Calls</vt:lpstr>
      <vt:lpstr>Recap:</vt:lpstr>
      <vt:lpstr>After Custody</vt:lpstr>
      <vt:lpstr>Establish a Command Post</vt:lpstr>
      <vt:lpstr>    Secure the Area</vt:lpstr>
      <vt:lpstr>PowerPoint Presentation</vt:lpstr>
      <vt:lpstr>Manpower</vt:lpstr>
      <vt:lpstr>Media Crap Show</vt:lpstr>
      <vt:lpstr>1210 hours</vt:lpstr>
      <vt:lpstr>PowerPoint Presentation</vt:lpstr>
      <vt:lpstr>PowerPoint Presentation</vt:lpstr>
      <vt:lpstr>Explosive Device Disposal</vt:lpstr>
      <vt:lpstr>Evidence Collection</vt:lpstr>
      <vt:lpstr>Investigation</vt:lpstr>
      <vt:lpstr>Prosecution</vt:lpstr>
      <vt:lpstr>This Major Incident consisted of:</vt:lpstr>
      <vt:lpstr>PowerPoint Presentation</vt:lpstr>
      <vt:lpstr>PowerPoint Presentation</vt:lpstr>
      <vt:lpstr>Sentencing - 25 years</vt:lpstr>
      <vt:lpstr>PowerPoint Presentation</vt:lpstr>
      <vt:lpstr>The biggest question is how do we respond to future Major Incidents?</vt:lpstr>
      <vt:lpstr>Prepare</vt:lpstr>
      <vt:lpstr>PowerPoint Presentation</vt:lpstr>
      <vt:lpstr>Learn From Previous Incidents</vt:lpstr>
      <vt:lpstr>Act With Immediate Response</vt:lpstr>
      <vt:lpstr>Notification of Assisting Agencies / Departments </vt:lpstr>
      <vt:lpstr>Hammond Police Department  Agency Incident Card:</vt:lpstr>
      <vt:lpstr>PowerPoint Presentation</vt:lpstr>
      <vt:lpstr>Major Incident Response in Real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Incident Management Hammond, Louisiana June 6, 2020</dc:title>
  <dc:creator>Rubby Douglas</dc:creator>
  <cp:lastModifiedBy>Rubby Douglas</cp:lastModifiedBy>
  <cp:revision>3</cp:revision>
  <dcterms:modified xsi:type="dcterms:W3CDTF">2024-05-01T18:29:43Z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0x010100AE3091F8ED5AEA44962E4D3340721827</vt:lpwstr>
  </property>
</Properties>
</file>